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0C47-5ACF-4CF2-BC05-4DA6DB51A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0D1A2-D00B-4949-B61F-A0DA662EE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7E13F-A598-49EC-AE5C-79FAD8A6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8864-8457-4B9E-937E-A5743E6F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1F2E1-84F8-4892-8D0B-CA7E34AA1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3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2DFD6-3111-40CE-AA6C-32A2F63E4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D6532-91CA-4F74-AD96-B559C9918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45FC6-F818-45AE-A5CE-DFEDDC2B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0B353-F5F5-41FC-B84F-AC2FB4DB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A70FC-D600-4848-8938-C99E7252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4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D28DC-0727-440E-AD98-077E71BE6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97C6B-85A7-446B-9A6F-1B495F82D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0FB5C-7701-44D2-BA6E-FA14EAF7E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87823-2CDA-4B8A-8994-CA7E2FBA9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08BC6-9D47-4830-85E8-1D26C6D3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31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CF346-CC78-47E3-AFC1-DC764397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118D9-9CC4-4B14-B041-E2A953D12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0A21A-BD68-4330-81A3-A55DAD02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0920-24F9-44B2-9006-335905FC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52A0-C386-41B4-8FE1-2DE69DF0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7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AB007-3956-4C46-B5C3-38E86F3CA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D4B92-3ED0-449F-92B5-020C25D3A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A760D-CC98-45E5-A3A7-C75398A8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9E65D-1ED7-451F-AAEF-E5C431C3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42D8A-77EF-407B-9860-47450E03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9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F3AC-49D9-486E-B8A5-C9E34AF2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61D5E-ED06-4EAE-AF7B-92DADB687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99841-DB0C-4977-867E-EC544C5CB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8B384-17B5-4EF4-AFD1-A260E769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A2FD3-A062-4742-B919-48B28436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C7A09-AEA3-4D10-8F9F-296C59B3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62DB-3612-48A1-9995-703F150E1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6FD73-2030-4178-A507-FAEF31F10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E6DCA-CE19-43F3-9ED5-CCCEB2B80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043ED-6D91-4C53-9D9D-66D087794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34031-6123-47D9-89C8-49890165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BFF06-C54F-41F5-BB32-C24630574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714BE-2456-433A-9D14-44D765C3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F79F6-CCAF-45EB-9B23-945B78DB2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43F6-EB89-4ED8-8FF5-2323DABCB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B0F49-8C6E-4497-A19D-45D0E96C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B1B68-BE73-417B-AD7D-233B509D5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3F9658-B7D7-4964-BC7F-56B4C1B2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D0A9A-862D-447C-9982-3ED040B9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CB9B47-07D0-4AB1-925D-3301DFF7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D8F70-9659-4B75-A30B-C8D742A4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6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35E08-8A65-4D86-8940-05F83BC1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7806B-C531-4A1F-980E-389215BD7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1AB85-5779-4C8C-BCE8-CD98FE5C8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CC360-9BCB-47FE-80D6-0BAC7F36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63BD9-5A7D-405E-8765-BC5632BA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955CA-4824-437D-A384-6D9EEE141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52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2997-FC8A-4201-A6D6-FE50F94ED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BCE78D-F436-42B3-BA10-95249C07A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87FCC-3FCC-4D33-9567-D36C26BAB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97E1-76B8-4E20-A2BE-1D0AC705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EF132-FA08-427D-9EA6-2123983F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7CB11-851F-468C-83CC-43AB0CC0E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47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90070-07A0-4E2A-8BB8-F3B2F72A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3F760-D1AB-420A-91B9-BCCA76B32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9248A-3096-4BFF-AA4A-1D6641366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4A34-21BA-4E46-9DE6-D5F1ED0ACC34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DEA08-54FC-40A0-85E9-535187EE9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9AB0F-9E81-4C86-86CB-562CEBB98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00A8F-4FB8-424F-B05B-44F627E2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67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bc.co.uk/iplayer/episodes/m000tq65/frontline-fightbac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325E3-BF3F-42A9-A51A-501F934E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Law – Transition </a:t>
            </a:r>
            <a:r>
              <a:rPr lang="en-GB"/>
              <a:t>Takeaway 2023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05DFB-7281-43BF-A656-AE398C56C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Vision:</a:t>
            </a:r>
            <a:r>
              <a:rPr lang="en-GB" dirty="0"/>
              <a:t> “I do not agree with what you have to say, but I’ll defend to the death your right to say it.” – Evelyn Beatrice Hall – explain what your think this means.</a:t>
            </a:r>
          </a:p>
          <a:p>
            <a:r>
              <a:rPr lang="en-GB" b="1" dirty="0"/>
              <a:t>Reading:</a:t>
            </a:r>
            <a:r>
              <a:rPr lang="en-GB" dirty="0"/>
              <a:t> Read and summarise one article/idea from the following:</a:t>
            </a:r>
          </a:p>
          <a:p>
            <a:r>
              <a:rPr lang="en-GB" dirty="0"/>
              <a:t>https://www.law.ac.uk/resources/blog/top-legal-podcasts/</a:t>
            </a:r>
          </a:p>
          <a:p>
            <a:r>
              <a:rPr lang="en-GB" b="1" dirty="0"/>
              <a:t>Browsing: </a:t>
            </a:r>
            <a:r>
              <a:rPr lang="en-GB" dirty="0"/>
              <a:t>Find 1 online article which explores an area of law you are interested in. Summarise and be ready to discuss it in September.</a:t>
            </a:r>
          </a:p>
          <a:p>
            <a:r>
              <a:rPr lang="en-GB" b="1" dirty="0"/>
              <a:t>Watching: </a:t>
            </a:r>
            <a:r>
              <a:rPr lang="en-GB" dirty="0">
                <a:hlinkClick r:id="rId2"/>
              </a:rPr>
              <a:t>https://www.bbc.co.uk/iplayer/episodes/m000tq65/frontline-fightback</a:t>
            </a:r>
            <a:r>
              <a:rPr lang="en-GB" dirty="0"/>
              <a:t> and 2 videos of your choice from the YouTube channel – The Law Bank – summarise your findings.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B73C562-5D2A-4C94-8120-2CA5E8E430A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834" t="3333" r="72167" b="89333"/>
          <a:stretch/>
        </p:blipFill>
        <p:spPr bwMode="auto">
          <a:xfrm>
            <a:off x="8923337" y="230188"/>
            <a:ext cx="2898775" cy="590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2461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Law – Transition Takeaway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– Transition Takeaway 2022</dc:title>
  <dc:creator>Lianne Bagshaw</dc:creator>
  <cp:lastModifiedBy>Lianne Bagshaw</cp:lastModifiedBy>
  <cp:revision>2</cp:revision>
  <dcterms:created xsi:type="dcterms:W3CDTF">2022-07-11T10:11:14Z</dcterms:created>
  <dcterms:modified xsi:type="dcterms:W3CDTF">2023-07-03T08:18:28Z</dcterms:modified>
</cp:coreProperties>
</file>