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sldIdLst>
    <p:sldId id="283" r:id="rId2"/>
    <p:sldId id="292" r:id="rId3"/>
    <p:sldId id="284" r:id="rId4"/>
    <p:sldId id="285" r:id="rId5"/>
    <p:sldId id="293"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Lesson" id="{7137C1B6-B9EE-4C22-902A-7D0B49919075}">
          <p14:sldIdLst>
            <p14:sldId id="283"/>
            <p14:sldId id="292"/>
            <p14:sldId id="284"/>
            <p14:sldId id="285"/>
            <p14:sldId id="29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CBF1"/>
    <a:srgbClr val="FDD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431DFB-FB12-302A-7097-B5BA7D365905}" v="15" dt="2022-09-29T21:25:05.802"/>
    <p1510:client id="{46DF0532-FE91-FA35-1F21-A929C9BAC269}" v="1" dt="2022-11-01T13:50:31.354"/>
    <p1510:client id="{97A6B15B-7205-7813-45EE-8ED1C6D05FC4}" v="2" dt="2022-10-11T13:16:57.398"/>
    <p1510:client id="{C83DFD9B-078F-C06D-C9BB-1555D2D6D804}" v="47" dt="2022-10-04T13:33:47.183"/>
    <p1510:client id="{EBBCAE3C-9067-3CFE-C5B5-6C1A9F2DFA3A}" v="28" dt="2022-11-02T15:07:51.7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102" y="19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34DB6-E055-4639-8484-3DF253F5CBFA}" type="datetimeFigureOut">
              <a:rPr lang="en-GB" smtClean="0"/>
              <a:t>03/07/2023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53F402E-C29F-49CE-83FA-BE2AB7FAFE13}" type="slidenum">
              <a:rPr lang="en-GB" smtClean="0"/>
              <a:t>‹#›</a:t>
            </a:fld>
            <a:endParaRPr lang="en-GB"/>
          </a:p>
        </p:txBody>
      </p:sp>
    </p:spTree>
    <p:extLst>
      <p:ext uri="{BB962C8B-B14F-4D97-AF65-F5344CB8AC3E}">
        <p14:creationId xmlns:p14="http://schemas.microsoft.com/office/powerpoint/2010/main" val="4045153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6.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 Id="rId9" Type="http://schemas.openxmlformats.org/officeDocument/2006/relationships/image" Target="../media/image25.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26.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png"/><Relationship Id="rId7"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18.emf"/></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nect">
    <p:spTree>
      <p:nvGrpSpPr>
        <p:cNvPr id="1" name=""/>
        <p:cNvGrpSpPr/>
        <p:nvPr/>
      </p:nvGrpSpPr>
      <p:grpSpPr>
        <a:xfrm>
          <a:off x="0" y="0"/>
          <a:ext cx="0" cy="0"/>
          <a:chOff x="0" y="0"/>
          <a:chExt cx="0" cy="0"/>
        </a:xfrm>
      </p:grpSpPr>
      <p:pic>
        <p:nvPicPr>
          <p:cNvPr id="7" name="Picture 6" descr="A picture containing background pattern&#10;&#10;Description automatically generated">
            <a:extLst>
              <a:ext uri="{FF2B5EF4-FFF2-40B4-BE49-F238E27FC236}">
                <a16:creationId xmlns:a16="http://schemas.microsoft.com/office/drawing/2014/main" id="{185B3FEE-4D29-4856-9366-AE75E2959F63}"/>
              </a:ext>
            </a:extLst>
          </p:cNvPr>
          <p:cNvPicPr>
            <a:picLocks noChangeAspect="1"/>
          </p:cNvPicPr>
          <p:nvPr userDrawn="1"/>
        </p:nvPicPr>
        <p:blipFill>
          <a:blip r:embed="rId2"/>
          <a:stretch>
            <a:fillRect/>
          </a:stretch>
        </p:blipFill>
        <p:spPr>
          <a:xfrm>
            <a:off x="0" y="0"/>
            <a:ext cx="12187066" cy="6858000"/>
          </a:xfrm>
          <a:prstGeom prst="rect">
            <a:avLst/>
          </a:prstGeom>
        </p:spPr>
      </p:pic>
      <p:pic>
        <p:nvPicPr>
          <p:cNvPr id="8" name="Picture 7" descr="Shape&#10;&#10;Description automatically generated with medium confidence">
            <a:extLst>
              <a:ext uri="{FF2B5EF4-FFF2-40B4-BE49-F238E27FC236}">
                <a16:creationId xmlns:a16="http://schemas.microsoft.com/office/drawing/2014/main" id="{6109390C-5B34-427B-92FC-DA1E36887E25}"/>
              </a:ext>
            </a:extLst>
          </p:cNvPr>
          <p:cNvPicPr>
            <a:picLocks noChangeAspect="1"/>
          </p:cNvPicPr>
          <p:nvPr userDrawn="1"/>
        </p:nvPicPr>
        <p:blipFill rotWithShape="1">
          <a:blip r:embed="rId3">
            <a:alphaModFix amt="80000"/>
          </a:blip>
          <a:srcRect l="77022" t="86741"/>
          <a:stretch/>
        </p:blipFill>
        <p:spPr>
          <a:xfrm>
            <a:off x="9391758" y="5948680"/>
            <a:ext cx="2800242" cy="909320"/>
          </a:xfrm>
          <a:prstGeom prst="rect">
            <a:avLst/>
          </a:prstGeom>
        </p:spPr>
      </p:pic>
      <p:sp>
        <p:nvSpPr>
          <p:cNvPr id="9" name="Date Placeholder 3">
            <a:extLst>
              <a:ext uri="{FF2B5EF4-FFF2-40B4-BE49-F238E27FC236}">
                <a16:creationId xmlns:a16="http://schemas.microsoft.com/office/drawing/2014/main" id="{B25DEF00-7060-4D58-9A07-57DAF498BA9E}"/>
              </a:ext>
            </a:extLst>
          </p:cNvPr>
          <p:cNvSpPr>
            <a:spLocks noGrp="1"/>
          </p:cNvSpPr>
          <p:nvPr>
            <p:ph type="dt" sz="half" idx="10"/>
          </p:nvPr>
        </p:nvSpPr>
        <p:spPr>
          <a:xfrm>
            <a:off x="1771650" y="335499"/>
            <a:ext cx="1555750" cy="365125"/>
          </a:xfrm>
        </p:spPr>
        <p:txBody>
          <a:bodyPr/>
          <a:lstStyle>
            <a:lvl1pPr>
              <a:defRPr sz="1600" b="1" u="sng">
                <a:solidFill>
                  <a:schemeClr val="tx1"/>
                </a:solidFill>
                <a:latin typeface="Arial" panose="020B0604020202020204" pitchFamily="34" charset="0"/>
                <a:cs typeface="Arial" panose="020B0604020202020204" pitchFamily="34" charset="0"/>
              </a:defRPr>
            </a:lvl1pPr>
          </a:lstStyle>
          <a:p>
            <a:fld id="{7460EF96-21DF-494E-9833-9F4D410D690A}" type="datetime1">
              <a:rPr lang="en-GB" smtClean="0"/>
              <a:pPr/>
              <a:t>03/07/2023</a:t>
            </a:fld>
            <a:endParaRPr lang="en-GB"/>
          </a:p>
        </p:txBody>
      </p:sp>
      <p:sp>
        <p:nvSpPr>
          <p:cNvPr id="10" name="Title 1">
            <a:extLst>
              <a:ext uri="{FF2B5EF4-FFF2-40B4-BE49-F238E27FC236}">
                <a16:creationId xmlns:a16="http://schemas.microsoft.com/office/drawing/2014/main" id="{762DFF35-B01F-4BA3-92DA-0C8CB775F531}"/>
              </a:ext>
            </a:extLst>
          </p:cNvPr>
          <p:cNvSpPr>
            <a:spLocks noGrp="1"/>
          </p:cNvSpPr>
          <p:nvPr>
            <p:ph type="title" hasCustomPrompt="1"/>
          </p:nvPr>
        </p:nvSpPr>
        <p:spPr>
          <a:xfrm>
            <a:off x="3418840" y="335499"/>
            <a:ext cx="8432800" cy="497882"/>
          </a:xfrm>
          <a:prstGeom prst="rect">
            <a:avLst/>
          </a:prstGeom>
        </p:spPr>
        <p:txBody>
          <a:bodyPr anchor="t"/>
          <a:lstStyle>
            <a:lvl1pPr algn="r">
              <a:defRPr sz="2400" b="1" u="sng">
                <a:latin typeface="Arial" panose="020B0604020202020204" pitchFamily="34" charset="0"/>
                <a:cs typeface="Arial" panose="020B0604020202020204" pitchFamily="34" charset="0"/>
              </a:defRPr>
            </a:lvl1pPr>
          </a:lstStyle>
          <a:p>
            <a:r>
              <a:rPr lang="en-US"/>
              <a:t>&gt;&gt;Big Question/ Title&lt;&lt;</a:t>
            </a:r>
            <a:endParaRPr lang="en-GB"/>
          </a:p>
        </p:txBody>
      </p:sp>
    </p:spTree>
    <p:extLst>
      <p:ext uri="{BB962C8B-B14F-4D97-AF65-F5344CB8AC3E}">
        <p14:creationId xmlns:p14="http://schemas.microsoft.com/office/powerpoint/2010/main" val="3870028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White-Logo">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FD164253-DA20-4D50-96F3-089204FA2013}"/>
              </a:ext>
            </a:extLst>
          </p:cNvPr>
          <p:cNvPicPr>
            <a:picLocks noChangeAspect="1"/>
          </p:cNvPicPr>
          <p:nvPr userDrawn="1"/>
        </p:nvPicPr>
        <p:blipFill>
          <a:blip r:embed="rId2"/>
          <a:stretch>
            <a:fillRect/>
          </a:stretch>
        </p:blipFill>
        <p:spPr>
          <a:xfrm>
            <a:off x="0" y="0"/>
            <a:ext cx="12187066" cy="6858000"/>
          </a:xfrm>
          <a:prstGeom prst="rect">
            <a:avLst/>
          </a:prstGeom>
        </p:spPr>
      </p:pic>
      <p:sp>
        <p:nvSpPr>
          <p:cNvPr id="9" name="Title 1">
            <a:extLst>
              <a:ext uri="{FF2B5EF4-FFF2-40B4-BE49-F238E27FC236}">
                <a16:creationId xmlns:a16="http://schemas.microsoft.com/office/drawing/2014/main" id="{F9EC0B9D-B08C-4978-AA76-2448F94BC57B}"/>
              </a:ext>
            </a:extLst>
          </p:cNvPr>
          <p:cNvSpPr>
            <a:spLocks noGrp="1"/>
          </p:cNvSpPr>
          <p:nvPr>
            <p:ph type="title"/>
          </p:nvPr>
        </p:nvSpPr>
        <p:spPr>
          <a:xfrm>
            <a:off x="152401" y="381794"/>
            <a:ext cx="11873696" cy="960869"/>
          </a:xfrm>
          <a:prstGeom prst="rect">
            <a:avLst/>
          </a:prstGeom>
        </p:spPr>
        <p:txBody>
          <a:bodyPr anchor="ctr"/>
          <a:lstStyle>
            <a:lvl1pPr>
              <a:defRPr sz="3600" b="1">
                <a:solidFill>
                  <a:schemeClr val="tx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9FCE8EDD-799B-4883-856E-BEBB1E0EB8F1}"/>
              </a:ext>
            </a:extLst>
          </p:cNvPr>
          <p:cNvSpPr>
            <a:spLocks noGrp="1"/>
          </p:cNvSpPr>
          <p:nvPr>
            <p:ph idx="1"/>
          </p:nvPr>
        </p:nvSpPr>
        <p:spPr>
          <a:xfrm>
            <a:off x="152400" y="1435151"/>
            <a:ext cx="11873696" cy="5255015"/>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92710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Marking-and-Feedback">
    <p:spTree>
      <p:nvGrpSpPr>
        <p:cNvPr id="1" name=""/>
        <p:cNvGrpSpPr/>
        <p:nvPr/>
      </p:nvGrpSpPr>
      <p:grpSpPr>
        <a:xfrm>
          <a:off x="0" y="0"/>
          <a:ext cx="0" cy="0"/>
          <a:chOff x="0" y="0"/>
          <a:chExt cx="0" cy="0"/>
        </a:xfrm>
      </p:grpSpPr>
      <p:pic>
        <p:nvPicPr>
          <p:cNvPr id="51" name="Picture 50" descr="Shape&#10;&#10;Description automatically generated with medium confidence">
            <a:extLst>
              <a:ext uri="{FF2B5EF4-FFF2-40B4-BE49-F238E27FC236}">
                <a16:creationId xmlns:a16="http://schemas.microsoft.com/office/drawing/2014/main" id="{6985A601-DAC8-49FB-8B15-312611CB9BDD}"/>
              </a:ext>
            </a:extLst>
          </p:cNvPr>
          <p:cNvPicPr>
            <a:picLocks noChangeAspect="1"/>
          </p:cNvPicPr>
          <p:nvPr userDrawn="1"/>
        </p:nvPicPr>
        <p:blipFill>
          <a:blip r:embed="rId2"/>
          <a:stretch>
            <a:fillRect/>
          </a:stretch>
        </p:blipFill>
        <p:spPr>
          <a:xfrm>
            <a:off x="0" y="0"/>
            <a:ext cx="12187066" cy="6858000"/>
          </a:xfrm>
          <a:prstGeom prst="rect">
            <a:avLst/>
          </a:prstGeom>
        </p:spPr>
      </p:pic>
      <p:pic>
        <p:nvPicPr>
          <p:cNvPr id="7" name="Picture 6">
            <a:extLst>
              <a:ext uri="{FF2B5EF4-FFF2-40B4-BE49-F238E27FC236}">
                <a16:creationId xmlns:a16="http://schemas.microsoft.com/office/drawing/2014/main" id="{BEAB2DF2-3DA8-464F-9987-450BAF33F03E}"/>
              </a:ext>
            </a:extLst>
          </p:cNvPr>
          <p:cNvPicPr>
            <a:picLocks noChangeAspect="1"/>
          </p:cNvPicPr>
          <p:nvPr userDrawn="1"/>
        </p:nvPicPr>
        <p:blipFill>
          <a:blip r:embed="rId3"/>
          <a:stretch>
            <a:fillRect/>
          </a:stretch>
        </p:blipFill>
        <p:spPr>
          <a:xfrm>
            <a:off x="-2467" y="5740400"/>
            <a:ext cx="12192000" cy="1117600"/>
          </a:xfrm>
          <a:prstGeom prst="rect">
            <a:avLst/>
          </a:prstGeom>
        </p:spPr>
      </p:pic>
      <p:sp>
        <p:nvSpPr>
          <p:cNvPr id="8" name="Title 10">
            <a:extLst>
              <a:ext uri="{FF2B5EF4-FFF2-40B4-BE49-F238E27FC236}">
                <a16:creationId xmlns:a16="http://schemas.microsoft.com/office/drawing/2014/main" id="{7C1C276B-9DA9-45BC-9DBD-B806E585CF8F}"/>
              </a:ext>
            </a:extLst>
          </p:cNvPr>
          <p:cNvSpPr>
            <a:spLocks noGrp="1"/>
          </p:cNvSpPr>
          <p:nvPr>
            <p:ph type="title" hasCustomPrompt="1"/>
          </p:nvPr>
        </p:nvSpPr>
        <p:spPr>
          <a:xfrm>
            <a:off x="4213185" y="5872606"/>
            <a:ext cx="6991109" cy="398804"/>
          </a:xfrm>
          <a:prstGeom prst="rect">
            <a:avLst/>
          </a:prstGeom>
        </p:spPr>
        <p:txBody>
          <a:bodyPr/>
          <a:lstStyle>
            <a:lvl1pPr>
              <a:defRPr sz="3500" b="1" i="1">
                <a:solidFill>
                  <a:srgbClr val="FDDC00"/>
                </a:solidFill>
                <a:latin typeface="Arial" panose="020B0604020202020204" pitchFamily="34" charset="0"/>
                <a:cs typeface="Arial" panose="020B0604020202020204" pitchFamily="34" charset="0"/>
              </a:defRPr>
            </a:lvl1pPr>
          </a:lstStyle>
          <a:p>
            <a:r>
              <a:rPr lang="en-US"/>
              <a:t>Geography</a:t>
            </a:r>
          </a:p>
        </p:txBody>
      </p:sp>
      <p:sp>
        <p:nvSpPr>
          <p:cNvPr id="9" name="TextBox 8">
            <a:extLst>
              <a:ext uri="{FF2B5EF4-FFF2-40B4-BE49-F238E27FC236}">
                <a16:creationId xmlns:a16="http://schemas.microsoft.com/office/drawing/2014/main" id="{F1E393EB-023B-41BD-B1D5-987A143EF947}"/>
              </a:ext>
            </a:extLst>
          </p:cNvPr>
          <p:cNvSpPr txBox="1"/>
          <p:nvPr userDrawn="1"/>
        </p:nvSpPr>
        <p:spPr>
          <a:xfrm>
            <a:off x="4201610" y="6338528"/>
            <a:ext cx="5602146" cy="400110"/>
          </a:xfrm>
          <a:prstGeom prst="rect">
            <a:avLst/>
          </a:prstGeom>
          <a:noFill/>
        </p:spPr>
        <p:txBody>
          <a:bodyPr wrap="square" rtlCol="0">
            <a:spAutoFit/>
          </a:bodyPr>
          <a:lstStyle/>
          <a:p>
            <a:r>
              <a:rPr lang="en-US" sz="2000" b="1" i="1">
                <a:solidFill>
                  <a:schemeClr val="bg1"/>
                </a:solidFill>
                <a:latin typeface="Arial" panose="020B0604020202020204" pitchFamily="34" charset="0"/>
                <a:cs typeface="Arial" panose="020B0604020202020204" pitchFamily="34" charset="0"/>
              </a:rPr>
              <a:t>at Southmoor Academy</a:t>
            </a:r>
          </a:p>
        </p:txBody>
      </p:sp>
      <p:sp>
        <p:nvSpPr>
          <p:cNvPr id="10" name="TextBox 9">
            <a:extLst>
              <a:ext uri="{FF2B5EF4-FFF2-40B4-BE49-F238E27FC236}">
                <a16:creationId xmlns:a16="http://schemas.microsoft.com/office/drawing/2014/main" id="{5E23089A-475F-4AFF-8F12-A383A225A3A6}"/>
              </a:ext>
            </a:extLst>
          </p:cNvPr>
          <p:cNvSpPr txBox="1"/>
          <p:nvPr userDrawn="1"/>
        </p:nvSpPr>
        <p:spPr>
          <a:xfrm>
            <a:off x="0" y="72101"/>
            <a:ext cx="3357880" cy="461665"/>
          </a:xfrm>
          <a:prstGeom prst="rect">
            <a:avLst/>
          </a:prstGeom>
          <a:noFill/>
        </p:spPr>
        <p:txBody>
          <a:bodyPr wrap="square" rtlCol="0">
            <a:spAutoFit/>
          </a:bodyPr>
          <a:lstStyle/>
          <a:p>
            <a:r>
              <a:rPr lang="en-GB" sz="2400" b="1">
                <a:latin typeface="Arial" panose="020B0604020202020204" pitchFamily="34" charset="0"/>
                <a:cs typeface="Arial" panose="020B0604020202020204" pitchFamily="34" charset="0"/>
              </a:rPr>
              <a:t>Marking &amp; Feedback</a:t>
            </a:r>
          </a:p>
        </p:txBody>
      </p:sp>
      <p:sp>
        <p:nvSpPr>
          <p:cNvPr id="11" name="Rectangle: Rounded Corners 10">
            <a:extLst>
              <a:ext uri="{FF2B5EF4-FFF2-40B4-BE49-F238E27FC236}">
                <a16:creationId xmlns:a16="http://schemas.microsoft.com/office/drawing/2014/main" id="{4C4E49F5-9062-49F6-84B6-7F3FF2CCFE58}"/>
              </a:ext>
            </a:extLst>
          </p:cNvPr>
          <p:cNvSpPr/>
          <p:nvPr userDrawn="1"/>
        </p:nvSpPr>
        <p:spPr>
          <a:xfrm>
            <a:off x="3241040" y="81248"/>
            <a:ext cx="8854438" cy="493194"/>
          </a:xfrm>
          <a:prstGeom prst="roundRect">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Rounded Corners 11">
            <a:extLst>
              <a:ext uri="{FF2B5EF4-FFF2-40B4-BE49-F238E27FC236}">
                <a16:creationId xmlns:a16="http://schemas.microsoft.com/office/drawing/2014/main" id="{BBD719AA-4847-487D-9DD7-1413709841D1}"/>
              </a:ext>
            </a:extLst>
          </p:cNvPr>
          <p:cNvSpPr/>
          <p:nvPr userDrawn="1"/>
        </p:nvSpPr>
        <p:spPr>
          <a:xfrm>
            <a:off x="3957321" y="679368"/>
            <a:ext cx="3916680" cy="1322152"/>
          </a:xfrm>
          <a:prstGeom prst="roundRect">
            <a:avLst>
              <a:gd name="adj" fmla="val 12344"/>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Rounded Corners 12">
            <a:extLst>
              <a:ext uri="{FF2B5EF4-FFF2-40B4-BE49-F238E27FC236}">
                <a16:creationId xmlns:a16="http://schemas.microsoft.com/office/drawing/2014/main" id="{D031381E-44AE-4BEC-A3E1-0214C5652DD6}"/>
              </a:ext>
            </a:extLst>
          </p:cNvPr>
          <p:cNvSpPr/>
          <p:nvPr userDrawn="1"/>
        </p:nvSpPr>
        <p:spPr>
          <a:xfrm>
            <a:off x="7961474" y="679368"/>
            <a:ext cx="4134004" cy="2637287"/>
          </a:xfrm>
          <a:prstGeom prst="roundRect">
            <a:avLst>
              <a:gd name="adj" fmla="val 5582"/>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Rounded Corners 13">
            <a:extLst>
              <a:ext uri="{FF2B5EF4-FFF2-40B4-BE49-F238E27FC236}">
                <a16:creationId xmlns:a16="http://schemas.microsoft.com/office/drawing/2014/main" id="{FE8425C5-7280-4CD3-8FF4-118005F5C5D7}"/>
              </a:ext>
            </a:extLst>
          </p:cNvPr>
          <p:cNvSpPr/>
          <p:nvPr userDrawn="1"/>
        </p:nvSpPr>
        <p:spPr>
          <a:xfrm>
            <a:off x="3957320" y="2094009"/>
            <a:ext cx="3916680" cy="1322152"/>
          </a:xfrm>
          <a:prstGeom prst="roundRect">
            <a:avLst>
              <a:gd name="adj" fmla="val 12344"/>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Rounded Corners 14">
            <a:extLst>
              <a:ext uri="{FF2B5EF4-FFF2-40B4-BE49-F238E27FC236}">
                <a16:creationId xmlns:a16="http://schemas.microsoft.com/office/drawing/2014/main" id="{ECA673F9-B1E5-49EA-94E2-F9D45AB7A1C0}"/>
              </a:ext>
            </a:extLst>
          </p:cNvPr>
          <p:cNvSpPr/>
          <p:nvPr userDrawn="1"/>
        </p:nvSpPr>
        <p:spPr>
          <a:xfrm>
            <a:off x="3957320" y="3508649"/>
            <a:ext cx="3916680" cy="2213879"/>
          </a:xfrm>
          <a:prstGeom prst="roundRect">
            <a:avLst>
              <a:gd name="adj" fmla="val 7125"/>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Rounded Corners 15">
            <a:extLst>
              <a:ext uri="{FF2B5EF4-FFF2-40B4-BE49-F238E27FC236}">
                <a16:creationId xmlns:a16="http://schemas.microsoft.com/office/drawing/2014/main" id="{6CBDA59C-1B44-4103-9707-C5DC53BB93ED}"/>
              </a:ext>
            </a:extLst>
          </p:cNvPr>
          <p:cNvSpPr/>
          <p:nvPr userDrawn="1"/>
        </p:nvSpPr>
        <p:spPr>
          <a:xfrm>
            <a:off x="7961472" y="3358523"/>
            <a:ext cx="4134004" cy="2352517"/>
          </a:xfrm>
          <a:prstGeom prst="roundRect">
            <a:avLst>
              <a:gd name="adj" fmla="val 6752"/>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Rounded Corners 16">
            <a:extLst>
              <a:ext uri="{FF2B5EF4-FFF2-40B4-BE49-F238E27FC236}">
                <a16:creationId xmlns:a16="http://schemas.microsoft.com/office/drawing/2014/main" id="{2B25CB81-DF61-4164-808D-0BCE5876C056}"/>
              </a:ext>
            </a:extLst>
          </p:cNvPr>
          <p:cNvSpPr/>
          <p:nvPr userDrawn="1"/>
        </p:nvSpPr>
        <p:spPr>
          <a:xfrm>
            <a:off x="96520" y="2819421"/>
            <a:ext cx="3773326" cy="2903108"/>
          </a:xfrm>
          <a:prstGeom prst="roundRect">
            <a:avLst>
              <a:gd name="adj" fmla="val 8641"/>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4" descr="Gold Stars Scattered Border Borders For Paper, Borders - Star Border -  756x990 PNG Download - PNGkit">
            <a:extLst>
              <a:ext uri="{FF2B5EF4-FFF2-40B4-BE49-F238E27FC236}">
                <a16:creationId xmlns:a16="http://schemas.microsoft.com/office/drawing/2014/main" id="{ECFB23BE-15D9-4604-B928-10DA77EAF54E}"/>
              </a:ext>
            </a:extLst>
          </p:cNvPr>
          <p:cNvPicPr>
            <a:picLocks noChangeAspect="1" noChangeArrowheads="1"/>
          </p:cNvPicPr>
          <p:nvPr userDrawn="1"/>
        </p:nvPicPr>
        <p:blipFill>
          <a:blip r:embed="rId4" cstate="print">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6200000">
            <a:off x="891226" y="-333039"/>
            <a:ext cx="2357753" cy="3947160"/>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70EA2957-7FF0-4813-9E8B-E54D192C454F}"/>
              </a:ext>
            </a:extLst>
          </p:cNvPr>
          <p:cNvSpPr txBox="1"/>
          <p:nvPr userDrawn="1"/>
        </p:nvSpPr>
        <p:spPr>
          <a:xfrm>
            <a:off x="328416" y="814838"/>
            <a:ext cx="1111170" cy="276999"/>
          </a:xfrm>
          <a:prstGeom prst="rect">
            <a:avLst/>
          </a:prstGeom>
          <a:noFill/>
        </p:spPr>
        <p:txBody>
          <a:bodyPr wrap="square" rtlCol="0">
            <a:spAutoFit/>
          </a:bodyPr>
          <a:lstStyle/>
          <a:p>
            <a:pPr algn="ctr"/>
            <a:r>
              <a:rPr lang="en-GB" sz="1200" b="1" i="1">
                <a:latin typeface="Arial" panose="020B0604020202020204" pitchFamily="34" charset="0"/>
                <a:cs typeface="Arial" panose="020B0604020202020204" pitchFamily="34" charset="0"/>
              </a:rPr>
              <a:t>STARS</a:t>
            </a:r>
          </a:p>
        </p:txBody>
      </p:sp>
      <p:sp>
        <p:nvSpPr>
          <p:cNvPr id="20" name="TextBox 19">
            <a:extLst>
              <a:ext uri="{FF2B5EF4-FFF2-40B4-BE49-F238E27FC236}">
                <a16:creationId xmlns:a16="http://schemas.microsoft.com/office/drawing/2014/main" id="{9A5A2F0B-C13C-4E46-9552-3AC6ABBB34A1}"/>
              </a:ext>
            </a:extLst>
          </p:cNvPr>
          <p:cNvSpPr txBox="1"/>
          <p:nvPr userDrawn="1"/>
        </p:nvSpPr>
        <p:spPr>
          <a:xfrm>
            <a:off x="96519" y="2847523"/>
            <a:ext cx="1520177" cy="276999"/>
          </a:xfrm>
          <a:prstGeom prst="rect">
            <a:avLst/>
          </a:prstGeom>
          <a:noFill/>
        </p:spPr>
        <p:txBody>
          <a:bodyPr wrap="square" rtlCol="0">
            <a:spAutoFit/>
          </a:bodyPr>
          <a:lstStyle/>
          <a:p>
            <a:pPr algn="l"/>
            <a:r>
              <a:rPr lang="en-GB" sz="1200" b="1" i="1">
                <a:latin typeface="Arial" panose="020B0604020202020204" pitchFamily="34" charset="0"/>
                <a:cs typeface="Arial" panose="020B0604020202020204" pitchFamily="34" charset="0"/>
              </a:rPr>
              <a:t>KEEP IT! (WWW)</a:t>
            </a:r>
          </a:p>
        </p:txBody>
      </p:sp>
      <p:sp>
        <p:nvSpPr>
          <p:cNvPr id="21" name="TextBox 20">
            <a:extLst>
              <a:ext uri="{FF2B5EF4-FFF2-40B4-BE49-F238E27FC236}">
                <a16:creationId xmlns:a16="http://schemas.microsoft.com/office/drawing/2014/main" id="{F593EDA0-B269-4E5B-BE14-03A52748F431}"/>
              </a:ext>
            </a:extLst>
          </p:cNvPr>
          <p:cNvSpPr txBox="1"/>
          <p:nvPr userDrawn="1"/>
        </p:nvSpPr>
        <p:spPr>
          <a:xfrm>
            <a:off x="4020822" y="666930"/>
            <a:ext cx="1627238" cy="276999"/>
          </a:xfrm>
          <a:prstGeom prst="rect">
            <a:avLst/>
          </a:prstGeom>
          <a:noFill/>
        </p:spPr>
        <p:txBody>
          <a:bodyPr wrap="square" rtlCol="0">
            <a:spAutoFit/>
          </a:bodyPr>
          <a:lstStyle/>
          <a:p>
            <a:pPr algn="l"/>
            <a:r>
              <a:rPr lang="en-GB" sz="1200" b="1" i="1">
                <a:latin typeface="Arial" panose="020B0604020202020204" pitchFamily="34" charset="0"/>
                <a:cs typeface="Arial" panose="020B0604020202020204" pitchFamily="34" charset="0"/>
              </a:rPr>
              <a:t>PRESENTATION</a:t>
            </a:r>
          </a:p>
        </p:txBody>
      </p:sp>
      <p:sp>
        <p:nvSpPr>
          <p:cNvPr id="22" name="TextBox 21">
            <a:extLst>
              <a:ext uri="{FF2B5EF4-FFF2-40B4-BE49-F238E27FC236}">
                <a16:creationId xmlns:a16="http://schemas.microsoft.com/office/drawing/2014/main" id="{2382B90C-2E9A-45B2-9DDA-18F4AF3724B1}"/>
              </a:ext>
            </a:extLst>
          </p:cNvPr>
          <p:cNvSpPr txBox="1"/>
          <p:nvPr userDrawn="1"/>
        </p:nvSpPr>
        <p:spPr>
          <a:xfrm>
            <a:off x="4020820" y="2087789"/>
            <a:ext cx="1627238" cy="276999"/>
          </a:xfrm>
          <a:prstGeom prst="rect">
            <a:avLst/>
          </a:prstGeom>
          <a:noFill/>
        </p:spPr>
        <p:txBody>
          <a:bodyPr wrap="square" rtlCol="0">
            <a:spAutoFit/>
          </a:bodyPr>
          <a:lstStyle/>
          <a:p>
            <a:pPr algn="l"/>
            <a:r>
              <a:rPr lang="en-GB" sz="1200" b="1" i="1">
                <a:latin typeface="Arial" panose="020B0604020202020204" pitchFamily="34" charset="0"/>
                <a:cs typeface="Arial" panose="020B0604020202020204" pitchFamily="34" charset="0"/>
              </a:rPr>
              <a:t>SPaG</a:t>
            </a:r>
          </a:p>
        </p:txBody>
      </p:sp>
      <p:sp>
        <p:nvSpPr>
          <p:cNvPr id="23" name="TextBox 22">
            <a:extLst>
              <a:ext uri="{FF2B5EF4-FFF2-40B4-BE49-F238E27FC236}">
                <a16:creationId xmlns:a16="http://schemas.microsoft.com/office/drawing/2014/main" id="{68F7DE5D-8798-45AE-8EA1-BEE7BD8B64CA}"/>
              </a:ext>
            </a:extLst>
          </p:cNvPr>
          <p:cNvSpPr txBox="1"/>
          <p:nvPr userDrawn="1"/>
        </p:nvSpPr>
        <p:spPr>
          <a:xfrm>
            <a:off x="4033520" y="3518701"/>
            <a:ext cx="1627238" cy="276999"/>
          </a:xfrm>
          <a:prstGeom prst="rect">
            <a:avLst/>
          </a:prstGeom>
          <a:noFill/>
        </p:spPr>
        <p:txBody>
          <a:bodyPr wrap="square" rtlCol="0">
            <a:spAutoFit/>
          </a:bodyPr>
          <a:lstStyle/>
          <a:p>
            <a:pPr algn="l"/>
            <a:r>
              <a:rPr lang="en-GB" sz="1200" b="1" i="1">
                <a:latin typeface="Arial" panose="020B0604020202020204" pitchFamily="34" charset="0"/>
                <a:cs typeface="Arial" panose="020B0604020202020204" pitchFamily="34" charset="0"/>
              </a:rPr>
              <a:t>TARGETS</a:t>
            </a:r>
          </a:p>
        </p:txBody>
      </p:sp>
      <p:sp>
        <p:nvSpPr>
          <p:cNvPr id="24" name="TextBox 23">
            <a:extLst>
              <a:ext uri="{FF2B5EF4-FFF2-40B4-BE49-F238E27FC236}">
                <a16:creationId xmlns:a16="http://schemas.microsoft.com/office/drawing/2014/main" id="{BB9F2112-8DE9-48E3-9EED-23852E4CC98C}"/>
              </a:ext>
            </a:extLst>
          </p:cNvPr>
          <p:cNvSpPr txBox="1"/>
          <p:nvPr userDrawn="1"/>
        </p:nvSpPr>
        <p:spPr>
          <a:xfrm>
            <a:off x="7957816" y="679368"/>
            <a:ext cx="2154789" cy="461665"/>
          </a:xfrm>
          <a:prstGeom prst="rect">
            <a:avLst/>
          </a:prstGeom>
          <a:noFill/>
        </p:spPr>
        <p:txBody>
          <a:bodyPr wrap="square" rtlCol="0">
            <a:spAutoFit/>
          </a:bodyPr>
          <a:lstStyle/>
          <a:p>
            <a:pPr algn="l"/>
            <a:r>
              <a:rPr lang="en-GB" sz="1200" b="1" i="1">
                <a:latin typeface="Arial" panose="020B0604020202020204" pitchFamily="34" charset="0"/>
                <a:cs typeface="Arial" panose="020B0604020202020204" pitchFamily="34" charset="0"/>
              </a:rPr>
              <a:t>COMMON ERRORS &amp;  MISCONCEPTIONS</a:t>
            </a:r>
          </a:p>
        </p:txBody>
      </p:sp>
      <p:sp>
        <p:nvSpPr>
          <p:cNvPr id="25" name="TextBox 24">
            <a:extLst>
              <a:ext uri="{FF2B5EF4-FFF2-40B4-BE49-F238E27FC236}">
                <a16:creationId xmlns:a16="http://schemas.microsoft.com/office/drawing/2014/main" id="{F7CA4EF0-D813-469C-B8B7-A3F2C62D44F2}"/>
              </a:ext>
            </a:extLst>
          </p:cNvPr>
          <p:cNvSpPr txBox="1"/>
          <p:nvPr userDrawn="1"/>
        </p:nvSpPr>
        <p:spPr>
          <a:xfrm>
            <a:off x="8003534" y="3353398"/>
            <a:ext cx="2471426" cy="461665"/>
          </a:xfrm>
          <a:prstGeom prst="rect">
            <a:avLst/>
          </a:prstGeom>
          <a:noFill/>
        </p:spPr>
        <p:txBody>
          <a:bodyPr wrap="square" rtlCol="0">
            <a:spAutoFit/>
          </a:bodyPr>
          <a:lstStyle/>
          <a:p>
            <a:pPr algn="l"/>
            <a:r>
              <a:rPr lang="en-GB" sz="1200" b="1" i="1">
                <a:latin typeface="Arial" panose="020B0604020202020204" pitchFamily="34" charset="0"/>
                <a:cs typeface="Arial" panose="020B0604020202020204" pitchFamily="34" charset="0"/>
              </a:rPr>
              <a:t>DEDICATED IMPROVEMENT &amp; REFLECTION TIME (DIRT)</a:t>
            </a:r>
          </a:p>
        </p:txBody>
      </p:sp>
      <p:pic>
        <p:nvPicPr>
          <p:cNvPr id="26" name="Picture 25" descr="Shape&#10;&#10;Description automatically generated with low confidence">
            <a:extLst>
              <a:ext uri="{FF2B5EF4-FFF2-40B4-BE49-F238E27FC236}">
                <a16:creationId xmlns:a16="http://schemas.microsoft.com/office/drawing/2014/main" id="{60DACDC4-1C17-4C78-B994-2E950DC62DC9}"/>
              </a:ext>
            </a:extLst>
          </p:cNvPr>
          <p:cNvPicPr>
            <a:picLocks noChangeAspect="1"/>
          </p:cNvPicPr>
          <p:nvPr userDrawn="1"/>
        </p:nvPicPr>
        <p:blipFill rotWithShape="1">
          <a:blip r:embed="rId5" cstate="print">
            <a:duotone>
              <a:schemeClr val="accent5">
                <a:shade val="45000"/>
                <a:satMod val="135000"/>
              </a:schemeClr>
              <a:prstClr val="white"/>
            </a:duotone>
            <a:extLst>
              <a:ext uri="{28A0092B-C50C-407E-A947-70E740481C1C}">
                <a14:useLocalDpi xmlns:a14="http://schemas.microsoft.com/office/drawing/2010/main" val="0"/>
              </a:ext>
            </a:extLst>
          </a:blip>
          <a:srcRect b="15951"/>
          <a:stretch/>
        </p:blipFill>
        <p:spPr>
          <a:xfrm>
            <a:off x="3355400" y="2865963"/>
            <a:ext cx="457142" cy="384223"/>
          </a:xfrm>
          <a:prstGeom prst="rect">
            <a:avLst/>
          </a:prstGeom>
        </p:spPr>
      </p:pic>
      <p:pic>
        <p:nvPicPr>
          <p:cNvPr id="27" name="Picture 26" descr="Shape&#10;&#10;Description automatically generated with low confidence">
            <a:extLst>
              <a:ext uri="{FF2B5EF4-FFF2-40B4-BE49-F238E27FC236}">
                <a16:creationId xmlns:a16="http://schemas.microsoft.com/office/drawing/2014/main" id="{97871D3C-2B69-4EAB-BD33-63B97534B146}"/>
              </a:ext>
            </a:extLst>
          </p:cNvPr>
          <p:cNvPicPr>
            <a:picLocks noChangeAspect="1"/>
          </p:cNvPicPr>
          <p:nvPr userDrawn="1"/>
        </p:nvPicPr>
        <p:blipFill rotWithShape="1">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b="20491"/>
          <a:stretch/>
        </p:blipFill>
        <p:spPr>
          <a:xfrm>
            <a:off x="7319688" y="3539045"/>
            <a:ext cx="554312" cy="440731"/>
          </a:xfrm>
          <a:prstGeom prst="rect">
            <a:avLst/>
          </a:prstGeom>
        </p:spPr>
      </p:pic>
      <p:pic>
        <p:nvPicPr>
          <p:cNvPr id="28" name="Picture 27" descr="Shape&#10;&#10;Description automatically generated with low confidence">
            <a:extLst>
              <a:ext uri="{FF2B5EF4-FFF2-40B4-BE49-F238E27FC236}">
                <a16:creationId xmlns:a16="http://schemas.microsoft.com/office/drawing/2014/main" id="{77C47894-4D72-4DA3-BB65-EE848245D62C}"/>
              </a:ext>
            </a:extLst>
          </p:cNvPr>
          <p:cNvPicPr>
            <a:picLocks noChangeAspect="1"/>
          </p:cNvPicPr>
          <p:nvPr userDrawn="1"/>
        </p:nvPicPr>
        <p:blipFill rotWithShape="1">
          <a:blip r:embed="rId7" cstate="print">
            <a:duotone>
              <a:schemeClr val="accent6">
                <a:shade val="45000"/>
                <a:satMod val="135000"/>
              </a:schemeClr>
              <a:prstClr val="white"/>
            </a:duotone>
            <a:extLst>
              <a:ext uri="{28A0092B-C50C-407E-A947-70E740481C1C}">
                <a14:useLocalDpi xmlns:a14="http://schemas.microsoft.com/office/drawing/2010/main" val="0"/>
              </a:ext>
            </a:extLst>
          </a:blip>
          <a:srcRect l="11778" t="5743" r="11222" b="20615"/>
          <a:stretch/>
        </p:blipFill>
        <p:spPr>
          <a:xfrm>
            <a:off x="11595754" y="3417005"/>
            <a:ext cx="446242" cy="426783"/>
          </a:xfrm>
          <a:prstGeom prst="rect">
            <a:avLst/>
          </a:prstGeom>
        </p:spPr>
      </p:pic>
      <p:sp>
        <p:nvSpPr>
          <p:cNvPr id="29" name="TextBox 28">
            <a:extLst>
              <a:ext uri="{FF2B5EF4-FFF2-40B4-BE49-F238E27FC236}">
                <a16:creationId xmlns:a16="http://schemas.microsoft.com/office/drawing/2014/main" id="{93624896-99A9-41FB-8B7F-34781C69B842}"/>
              </a:ext>
            </a:extLst>
          </p:cNvPr>
          <p:cNvSpPr txBox="1"/>
          <p:nvPr userDrawn="1"/>
        </p:nvSpPr>
        <p:spPr>
          <a:xfrm>
            <a:off x="3241040" y="127790"/>
            <a:ext cx="1192064" cy="400110"/>
          </a:xfrm>
          <a:prstGeom prst="rect">
            <a:avLst/>
          </a:prstGeom>
          <a:noFill/>
        </p:spPr>
        <p:txBody>
          <a:bodyPr wrap="square" rtlCol="0">
            <a:spAutoFit/>
          </a:bodyPr>
          <a:lstStyle/>
          <a:p>
            <a:pPr algn="l"/>
            <a:r>
              <a:rPr lang="en-GB" sz="2000" b="1" i="1">
                <a:latin typeface="Arial" panose="020B0604020202020204" pitchFamily="34" charset="0"/>
                <a:cs typeface="Arial" panose="020B0604020202020204" pitchFamily="34" charset="0"/>
              </a:rPr>
              <a:t>FOCUS:</a:t>
            </a:r>
          </a:p>
        </p:txBody>
      </p:sp>
      <p:sp>
        <p:nvSpPr>
          <p:cNvPr id="30" name="TextBox 29">
            <a:extLst>
              <a:ext uri="{FF2B5EF4-FFF2-40B4-BE49-F238E27FC236}">
                <a16:creationId xmlns:a16="http://schemas.microsoft.com/office/drawing/2014/main" id="{FCB5F64E-C801-46AE-B778-C2120828B53E}"/>
              </a:ext>
            </a:extLst>
          </p:cNvPr>
          <p:cNvSpPr txBox="1"/>
          <p:nvPr userDrawn="1"/>
        </p:nvSpPr>
        <p:spPr>
          <a:xfrm>
            <a:off x="9959124" y="126063"/>
            <a:ext cx="1192064" cy="400110"/>
          </a:xfrm>
          <a:prstGeom prst="rect">
            <a:avLst/>
          </a:prstGeom>
          <a:noFill/>
        </p:spPr>
        <p:txBody>
          <a:bodyPr wrap="square" rtlCol="0">
            <a:spAutoFit/>
          </a:bodyPr>
          <a:lstStyle/>
          <a:p>
            <a:pPr algn="l"/>
            <a:r>
              <a:rPr lang="en-GB" sz="2000" b="1" i="1">
                <a:latin typeface="Arial" panose="020B0604020202020204" pitchFamily="34" charset="0"/>
                <a:cs typeface="Arial" panose="020B0604020202020204" pitchFamily="34" charset="0"/>
              </a:rPr>
              <a:t>CLASS:</a:t>
            </a:r>
          </a:p>
        </p:txBody>
      </p:sp>
      <p:sp>
        <p:nvSpPr>
          <p:cNvPr id="31" name="Title 1">
            <a:extLst>
              <a:ext uri="{FF2B5EF4-FFF2-40B4-BE49-F238E27FC236}">
                <a16:creationId xmlns:a16="http://schemas.microsoft.com/office/drawing/2014/main" id="{6411C1C2-2263-4B5A-AF0D-01BC6CF7075B}"/>
              </a:ext>
            </a:extLst>
          </p:cNvPr>
          <p:cNvSpPr txBox="1">
            <a:spLocks/>
          </p:cNvSpPr>
          <p:nvPr userDrawn="1"/>
        </p:nvSpPr>
        <p:spPr>
          <a:xfrm>
            <a:off x="4293594" y="81248"/>
            <a:ext cx="5621890" cy="475322"/>
          </a:xfrm>
          <a:prstGeom prst="rect">
            <a:avLst/>
          </a:prstGeom>
        </p:spPr>
        <p:txBody>
          <a:bodyPr anchor="ctr"/>
          <a:lstStyle>
            <a:lvl1pPr algn="l" defTabSz="914400" rtl="0" eaLnBrk="1" latinLnBrk="0" hangingPunct="1">
              <a:lnSpc>
                <a:spcPct val="90000"/>
              </a:lnSpc>
              <a:spcBef>
                <a:spcPct val="0"/>
              </a:spcBef>
              <a:buNone/>
              <a:defRPr sz="2000" b="1" kern="1200">
                <a:solidFill>
                  <a:srgbClr val="BE1622"/>
                </a:solidFill>
                <a:latin typeface="Arial" panose="020B0604020202020204" pitchFamily="34" charset="0"/>
                <a:ea typeface="+mj-ea"/>
                <a:cs typeface="Arial" panose="020B0604020202020204" pitchFamily="34" charset="0"/>
              </a:defRPr>
            </a:lvl1pPr>
          </a:lstStyle>
          <a:p>
            <a:r>
              <a:rPr lang="en-US"/>
              <a:t>&gt;&gt;focus&lt;&lt;</a:t>
            </a:r>
            <a:endParaRPr lang="en-GB"/>
          </a:p>
        </p:txBody>
      </p:sp>
      <p:sp>
        <p:nvSpPr>
          <p:cNvPr id="32" name="Title 1">
            <a:extLst>
              <a:ext uri="{FF2B5EF4-FFF2-40B4-BE49-F238E27FC236}">
                <a16:creationId xmlns:a16="http://schemas.microsoft.com/office/drawing/2014/main" id="{B3B45BF3-E67E-4D67-B1D5-4D38803285C8}"/>
              </a:ext>
            </a:extLst>
          </p:cNvPr>
          <p:cNvSpPr txBox="1">
            <a:spLocks/>
          </p:cNvSpPr>
          <p:nvPr userDrawn="1"/>
        </p:nvSpPr>
        <p:spPr>
          <a:xfrm>
            <a:off x="10990708" y="88457"/>
            <a:ext cx="713143" cy="475322"/>
          </a:xfrm>
          <a:prstGeom prst="rect">
            <a:avLst/>
          </a:prstGeom>
        </p:spPr>
        <p:txBody>
          <a:bodyPr anchor="ctr"/>
          <a:lstStyle>
            <a:lvl1pPr algn="l" defTabSz="914400" rtl="0" eaLnBrk="1" latinLnBrk="0" hangingPunct="1">
              <a:lnSpc>
                <a:spcPct val="90000"/>
              </a:lnSpc>
              <a:spcBef>
                <a:spcPct val="0"/>
              </a:spcBef>
              <a:buNone/>
              <a:defRPr sz="2000" b="1" kern="1200">
                <a:solidFill>
                  <a:srgbClr val="BE1622"/>
                </a:solidFill>
                <a:latin typeface="Arial" panose="020B0604020202020204" pitchFamily="34" charset="0"/>
                <a:ea typeface="+mj-ea"/>
                <a:cs typeface="Arial" panose="020B0604020202020204" pitchFamily="34" charset="0"/>
              </a:defRPr>
            </a:lvl1pPr>
          </a:lstStyle>
          <a:p>
            <a:r>
              <a:rPr lang="en-US"/>
              <a:t>??</a:t>
            </a:r>
            <a:endParaRPr lang="en-GB"/>
          </a:p>
        </p:txBody>
      </p:sp>
      <p:sp>
        <p:nvSpPr>
          <p:cNvPr id="33" name="Content Placeholder 2">
            <a:extLst>
              <a:ext uri="{FF2B5EF4-FFF2-40B4-BE49-F238E27FC236}">
                <a16:creationId xmlns:a16="http://schemas.microsoft.com/office/drawing/2014/main" id="{E58D39E0-E6A3-4DB8-B770-372BE3FBE3D6}"/>
              </a:ext>
            </a:extLst>
          </p:cNvPr>
          <p:cNvSpPr>
            <a:spLocks noGrp="1"/>
          </p:cNvSpPr>
          <p:nvPr>
            <p:ph idx="1" hasCustomPrompt="1"/>
          </p:nvPr>
        </p:nvSpPr>
        <p:spPr>
          <a:xfrm>
            <a:off x="153036" y="3173580"/>
            <a:ext cx="3636644" cy="2484455"/>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&gt;&gt;keep it&lt;&lt;</a:t>
            </a:r>
          </a:p>
        </p:txBody>
      </p:sp>
      <p:sp>
        <p:nvSpPr>
          <p:cNvPr id="34" name="Content Placeholder 2">
            <a:extLst>
              <a:ext uri="{FF2B5EF4-FFF2-40B4-BE49-F238E27FC236}">
                <a16:creationId xmlns:a16="http://schemas.microsoft.com/office/drawing/2014/main" id="{B90F16A2-84BA-416C-8E9F-FC02FAF45B93}"/>
              </a:ext>
            </a:extLst>
          </p:cNvPr>
          <p:cNvSpPr>
            <a:spLocks noGrp="1"/>
          </p:cNvSpPr>
          <p:nvPr>
            <p:ph idx="11" hasCustomPrompt="1"/>
          </p:nvPr>
        </p:nvSpPr>
        <p:spPr>
          <a:xfrm>
            <a:off x="4043682" y="901017"/>
            <a:ext cx="3762028" cy="1050513"/>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&gt;&gt;presentation&lt;&lt;</a:t>
            </a:r>
          </a:p>
        </p:txBody>
      </p:sp>
      <p:sp>
        <p:nvSpPr>
          <p:cNvPr id="35" name="Content Placeholder 2">
            <a:extLst>
              <a:ext uri="{FF2B5EF4-FFF2-40B4-BE49-F238E27FC236}">
                <a16:creationId xmlns:a16="http://schemas.microsoft.com/office/drawing/2014/main" id="{BAAFAE0D-20A1-4D27-89F9-AE968F81DBD9}"/>
              </a:ext>
            </a:extLst>
          </p:cNvPr>
          <p:cNvSpPr>
            <a:spLocks noGrp="1"/>
          </p:cNvSpPr>
          <p:nvPr>
            <p:ph idx="12" hasCustomPrompt="1"/>
          </p:nvPr>
        </p:nvSpPr>
        <p:spPr>
          <a:xfrm>
            <a:off x="4043682" y="2308543"/>
            <a:ext cx="3779702" cy="1059131"/>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&gt;&gt;SPaG&lt;&lt;</a:t>
            </a:r>
          </a:p>
        </p:txBody>
      </p:sp>
      <p:sp>
        <p:nvSpPr>
          <p:cNvPr id="36" name="Content Placeholder 2">
            <a:extLst>
              <a:ext uri="{FF2B5EF4-FFF2-40B4-BE49-F238E27FC236}">
                <a16:creationId xmlns:a16="http://schemas.microsoft.com/office/drawing/2014/main" id="{D8B1DC95-963B-4D64-80EC-122B556767FC}"/>
              </a:ext>
            </a:extLst>
          </p:cNvPr>
          <p:cNvSpPr>
            <a:spLocks noGrp="1"/>
          </p:cNvSpPr>
          <p:nvPr>
            <p:ph idx="13" hasCustomPrompt="1"/>
          </p:nvPr>
        </p:nvSpPr>
        <p:spPr>
          <a:xfrm>
            <a:off x="4043681" y="3759411"/>
            <a:ext cx="3789376" cy="1861628"/>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&gt;&gt;targets&lt;&lt;</a:t>
            </a:r>
          </a:p>
        </p:txBody>
      </p:sp>
      <p:sp>
        <p:nvSpPr>
          <p:cNvPr id="37" name="Content Placeholder 2">
            <a:extLst>
              <a:ext uri="{FF2B5EF4-FFF2-40B4-BE49-F238E27FC236}">
                <a16:creationId xmlns:a16="http://schemas.microsoft.com/office/drawing/2014/main" id="{3A30725E-55C4-4918-9DA6-B36F3256CC28}"/>
              </a:ext>
            </a:extLst>
          </p:cNvPr>
          <p:cNvSpPr>
            <a:spLocks noGrp="1"/>
          </p:cNvSpPr>
          <p:nvPr>
            <p:ph idx="14" hasCustomPrompt="1"/>
          </p:nvPr>
        </p:nvSpPr>
        <p:spPr>
          <a:xfrm>
            <a:off x="8006081" y="1123773"/>
            <a:ext cx="4035918" cy="2168067"/>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&gt;&gt;misconceptions&lt;&lt;</a:t>
            </a:r>
          </a:p>
        </p:txBody>
      </p:sp>
      <p:sp>
        <p:nvSpPr>
          <p:cNvPr id="38" name="Content Placeholder 2">
            <a:extLst>
              <a:ext uri="{FF2B5EF4-FFF2-40B4-BE49-F238E27FC236}">
                <a16:creationId xmlns:a16="http://schemas.microsoft.com/office/drawing/2014/main" id="{44E54FD2-60D3-4513-9582-554A7D4D4A7A}"/>
              </a:ext>
            </a:extLst>
          </p:cNvPr>
          <p:cNvSpPr>
            <a:spLocks noGrp="1"/>
          </p:cNvSpPr>
          <p:nvPr>
            <p:ph idx="15" hasCustomPrompt="1"/>
          </p:nvPr>
        </p:nvSpPr>
        <p:spPr>
          <a:xfrm>
            <a:off x="8006081" y="3795700"/>
            <a:ext cx="4043041" cy="1862335"/>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&gt;&gt;DIRT tasks&lt;&lt;</a:t>
            </a:r>
          </a:p>
        </p:txBody>
      </p:sp>
      <p:sp>
        <p:nvSpPr>
          <p:cNvPr id="39" name="Content Placeholder 2">
            <a:extLst>
              <a:ext uri="{FF2B5EF4-FFF2-40B4-BE49-F238E27FC236}">
                <a16:creationId xmlns:a16="http://schemas.microsoft.com/office/drawing/2014/main" id="{2EEF9818-C671-4C91-A5DD-D12C1989DD11}"/>
              </a:ext>
            </a:extLst>
          </p:cNvPr>
          <p:cNvSpPr>
            <a:spLocks noGrp="1"/>
          </p:cNvSpPr>
          <p:nvPr>
            <p:ph idx="16" hasCustomPrompt="1"/>
          </p:nvPr>
        </p:nvSpPr>
        <p:spPr>
          <a:xfrm>
            <a:off x="525926" y="1091838"/>
            <a:ext cx="2974194" cy="1307284"/>
          </a:xfrm>
          <a:prstGeom prst="rect">
            <a:avLst/>
          </a:prstGeom>
        </p:spPr>
        <p:txBody>
          <a:bodyPr/>
          <a:lstStyle>
            <a:lvl1pPr marL="0" indent="0">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&gt;&gt;stars&lt;&lt;</a:t>
            </a:r>
          </a:p>
        </p:txBody>
      </p:sp>
      <p:sp>
        <p:nvSpPr>
          <p:cNvPr id="40" name="TextBox 39">
            <a:extLst>
              <a:ext uri="{FF2B5EF4-FFF2-40B4-BE49-F238E27FC236}">
                <a16:creationId xmlns:a16="http://schemas.microsoft.com/office/drawing/2014/main" id="{D0DD8691-2665-460F-89AA-C70E5FF6B1EC}"/>
              </a:ext>
            </a:extLst>
          </p:cNvPr>
          <p:cNvSpPr txBox="1"/>
          <p:nvPr userDrawn="1"/>
        </p:nvSpPr>
        <p:spPr>
          <a:xfrm>
            <a:off x="6458382" y="676339"/>
            <a:ext cx="1360025" cy="276999"/>
          </a:xfrm>
          <a:prstGeom prst="rect">
            <a:avLst/>
          </a:prstGeom>
          <a:noFill/>
        </p:spPr>
        <p:txBody>
          <a:bodyPr wrap="square" rtlCol="0">
            <a:spAutoFit/>
          </a:bodyPr>
          <a:lstStyle/>
          <a:p>
            <a:pPr algn="r"/>
            <a:r>
              <a:rPr lang="en-GB" sz="1200" b="1">
                <a:solidFill>
                  <a:schemeClr val="accent6"/>
                </a:solidFill>
                <a:latin typeface="Comic Sans MS" panose="030F0702030302020204" pitchFamily="66" charset="0"/>
              </a:rPr>
              <a:t>P</a:t>
            </a:r>
            <a:r>
              <a:rPr lang="en-GB" sz="1200" b="1">
                <a:solidFill>
                  <a:srgbClr val="FF0000"/>
                </a:solidFill>
                <a:latin typeface="Comic Sans MS" panose="030F0702030302020204" pitchFamily="66" charset="0"/>
              </a:rPr>
              <a:t>R</a:t>
            </a:r>
            <a:r>
              <a:rPr lang="en-GB" sz="1200" b="1">
                <a:solidFill>
                  <a:srgbClr val="00B0F0"/>
                </a:solidFill>
                <a:latin typeface="Comic Sans MS" panose="030F0702030302020204" pitchFamily="66" charset="0"/>
              </a:rPr>
              <a:t>O</a:t>
            </a:r>
            <a:r>
              <a:rPr lang="en-GB" sz="1200" b="1">
                <a:solidFill>
                  <a:schemeClr val="accent4"/>
                </a:solidFill>
                <a:latin typeface="Comic Sans MS" panose="030F0702030302020204" pitchFamily="66" charset="0"/>
              </a:rPr>
              <a:t>U</a:t>
            </a:r>
            <a:r>
              <a:rPr lang="en-GB" sz="1200" b="1">
                <a:solidFill>
                  <a:srgbClr val="7030A0"/>
                </a:solidFill>
                <a:latin typeface="Comic Sans MS" panose="030F0702030302020204" pitchFamily="66" charset="0"/>
              </a:rPr>
              <a:t>D</a:t>
            </a:r>
          </a:p>
        </p:txBody>
      </p:sp>
      <p:pic>
        <p:nvPicPr>
          <p:cNvPr id="41" name="Picture 40" descr="Shape&#10;&#10;Description automatically generated with low confidence">
            <a:extLst>
              <a:ext uri="{FF2B5EF4-FFF2-40B4-BE49-F238E27FC236}">
                <a16:creationId xmlns:a16="http://schemas.microsoft.com/office/drawing/2014/main" id="{888A6871-B67C-4C31-AB20-745329C581AD}"/>
              </a:ext>
            </a:extLst>
          </p:cNvPr>
          <p:cNvPicPr>
            <a:picLocks noChangeAspect="1"/>
          </p:cNvPicPr>
          <p:nvPr userDrawn="1"/>
        </p:nvPicPr>
        <p:blipFill rotWithShape="1">
          <a:blip r:embed="rId8" cstate="print">
            <a:duotone>
              <a:schemeClr val="accent1">
                <a:shade val="45000"/>
                <a:satMod val="135000"/>
              </a:schemeClr>
              <a:prstClr val="white"/>
            </a:duotone>
            <a:extLst>
              <a:ext uri="{28A0092B-C50C-407E-A947-70E740481C1C}">
                <a14:useLocalDpi xmlns:a14="http://schemas.microsoft.com/office/drawing/2010/main" val="0"/>
              </a:ext>
            </a:extLst>
          </a:blip>
          <a:srcRect b="16068"/>
          <a:stretch/>
        </p:blipFill>
        <p:spPr>
          <a:xfrm>
            <a:off x="11562384" y="718802"/>
            <a:ext cx="533093" cy="447433"/>
          </a:xfrm>
          <a:prstGeom prst="rect">
            <a:avLst/>
          </a:prstGeom>
        </p:spPr>
      </p:pic>
      <p:pic>
        <p:nvPicPr>
          <p:cNvPr id="42" name="Picture 41" descr="Shape&#10;&#10;Description automatically generated with low confidence">
            <a:extLst>
              <a:ext uri="{FF2B5EF4-FFF2-40B4-BE49-F238E27FC236}">
                <a16:creationId xmlns:a16="http://schemas.microsoft.com/office/drawing/2014/main" id="{D37AAFDF-BA0E-42DD-9301-210E17B95551}"/>
              </a:ext>
            </a:extLst>
          </p:cNvPr>
          <p:cNvPicPr>
            <a:picLocks noChangeAspect="1"/>
          </p:cNvPicPr>
          <p:nvPr userDrawn="1"/>
        </p:nvPicPr>
        <p:blipFill rotWithShape="1">
          <a:blip r:embed="rId9" cstate="print">
            <a:duotone>
              <a:schemeClr val="accent3">
                <a:shade val="45000"/>
                <a:satMod val="135000"/>
              </a:schemeClr>
              <a:prstClr val="white"/>
            </a:duotone>
            <a:extLst>
              <a:ext uri="{28A0092B-C50C-407E-A947-70E740481C1C}">
                <a14:useLocalDpi xmlns:a14="http://schemas.microsoft.com/office/drawing/2010/main" val="0"/>
              </a:ext>
            </a:extLst>
          </a:blip>
          <a:srcRect b="28867"/>
          <a:stretch/>
        </p:blipFill>
        <p:spPr>
          <a:xfrm>
            <a:off x="7424583" y="2070892"/>
            <a:ext cx="536891" cy="381906"/>
          </a:xfrm>
          <a:prstGeom prst="rect">
            <a:avLst/>
          </a:prstGeom>
        </p:spPr>
      </p:pic>
    </p:spTree>
    <p:extLst>
      <p:ext uri="{BB962C8B-B14F-4D97-AF65-F5344CB8AC3E}">
        <p14:creationId xmlns:p14="http://schemas.microsoft.com/office/powerpoint/2010/main" val="41509975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AGOLL">
    <p:spTree>
      <p:nvGrpSpPr>
        <p:cNvPr id="1" name=""/>
        <p:cNvGrpSpPr/>
        <p:nvPr/>
      </p:nvGrpSpPr>
      <p:grpSpPr>
        <a:xfrm>
          <a:off x="0" y="0"/>
          <a:ext cx="0" cy="0"/>
          <a:chOff x="0" y="0"/>
          <a:chExt cx="0" cy="0"/>
        </a:xfrm>
      </p:grpSpPr>
      <p:pic>
        <p:nvPicPr>
          <p:cNvPr id="10" name="Picture 9" descr="Shape&#10;&#10;Description automatically generated with medium confidence">
            <a:extLst>
              <a:ext uri="{FF2B5EF4-FFF2-40B4-BE49-F238E27FC236}">
                <a16:creationId xmlns:a16="http://schemas.microsoft.com/office/drawing/2014/main" id="{93FB64EE-2114-41B1-A543-1A7A2AE76DB6}"/>
              </a:ext>
            </a:extLst>
          </p:cNvPr>
          <p:cNvPicPr>
            <a:picLocks noChangeAspect="1"/>
          </p:cNvPicPr>
          <p:nvPr userDrawn="1"/>
        </p:nvPicPr>
        <p:blipFill>
          <a:blip r:embed="rId2"/>
          <a:stretch>
            <a:fillRect/>
          </a:stretch>
        </p:blipFill>
        <p:spPr>
          <a:xfrm>
            <a:off x="0" y="0"/>
            <a:ext cx="12187066" cy="6858000"/>
          </a:xfrm>
          <a:prstGeom prst="rect">
            <a:avLst/>
          </a:prstGeom>
        </p:spPr>
      </p:pic>
      <p:pic>
        <p:nvPicPr>
          <p:cNvPr id="7" name="Picture 6">
            <a:extLst>
              <a:ext uri="{FF2B5EF4-FFF2-40B4-BE49-F238E27FC236}">
                <a16:creationId xmlns:a16="http://schemas.microsoft.com/office/drawing/2014/main" id="{87B5637A-4BAF-46E1-AC03-F84F54E22E81}"/>
              </a:ext>
            </a:extLst>
          </p:cNvPr>
          <p:cNvPicPr>
            <a:picLocks noChangeAspect="1"/>
          </p:cNvPicPr>
          <p:nvPr userDrawn="1"/>
        </p:nvPicPr>
        <p:blipFill>
          <a:blip r:embed="rId3"/>
          <a:stretch>
            <a:fillRect/>
          </a:stretch>
        </p:blipFill>
        <p:spPr>
          <a:xfrm>
            <a:off x="-2467" y="5740400"/>
            <a:ext cx="12192000" cy="1117600"/>
          </a:xfrm>
          <a:prstGeom prst="rect">
            <a:avLst/>
          </a:prstGeom>
        </p:spPr>
      </p:pic>
      <p:sp>
        <p:nvSpPr>
          <p:cNvPr id="8" name="Title 10">
            <a:extLst>
              <a:ext uri="{FF2B5EF4-FFF2-40B4-BE49-F238E27FC236}">
                <a16:creationId xmlns:a16="http://schemas.microsoft.com/office/drawing/2014/main" id="{3DA3B747-41DC-49C6-A2EB-2329D1BDAD14}"/>
              </a:ext>
            </a:extLst>
          </p:cNvPr>
          <p:cNvSpPr>
            <a:spLocks noGrp="1"/>
          </p:cNvSpPr>
          <p:nvPr>
            <p:ph type="title" hasCustomPrompt="1"/>
          </p:nvPr>
        </p:nvSpPr>
        <p:spPr>
          <a:xfrm>
            <a:off x="4213185" y="5872606"/>
            <a:ext cx="6991109" cy="398804"/>
          </a:xfrm>
          <a:prstGeom prst="rect">
            <a:avLst/>
          </a:prstGeom>
        </p:spPr>
        <p:txBody>
          <a:bodyPr/>
          <a:lstStyle>
            <a:lvl1pPr>
              <a:defRPr sz="3500" b="1" i="1">
                <a:solidFill>
                  <a:srgbClr val="FDDC00"/>
                </a:solidFill>
                <a:latin typeface="Arial" panose="020B0604020202020204" pitchFamily="34" charset="0"/>
                <a:cs typeface="Arial" panose="020B0604020202020204" pitchFamily="34" charset="0"/>
              </a:defRPr>
            </a:lvl1pPr>
          </a:lstStyle>
          <a:p>
            <a:r>
              <a:rPr lang="en-US"/>
              <a:t>Geography</a:t>
            </a:r>
          </a:p>
        </p:txBody>
      </p:sp>
      <p:sp>
        <p:nvSpPr>
          <p:cNvPr id="9" name="TextBox 8">
            <a:extLst>
              <a:ext uri="{FF2B5EF4-FFF2-40B4-BE49-F238E27FC236}">
                <a16:creationId xmlns:a16="http://schemas.microsoft.com/office/drawing/2014/main" id="{EBF8FC5D-E90A-460A-9F70-9140A35B2B3D}"/>
              </a:ext>
            </a:extLst>
          </p:cNvPr>
          <p:cNvSpPr txBox="1"/>
          <p:nvPr userDrawn="1"/>
        </p:nvSpPr>
        <p:spPr>
          <a:xfrm>
            <a:off x="4201610" y="6338528"/>
            <a:ext cx="5602146" cy="400110"/>
          </a:xfrm>
          <a:prstGeom prst="rect">
            <a:avLst/>
          </a:prstGeom>
          <a:noFill/>
        </p:spPr>
        <p:txBody>
          <a:bodyPr wrap="square" rtlCol="0">
            <a:spAutoFit/>
          </a:bodyPr>
          <a:lstStyle/>
          <a:p>
            <a:r>
              <a:rPr lang="en-US" sz="2000" b="1" i="1">
                <a:solidFill>
                  <a:schemeClr val="bg1"/>
                </a:solidFill>
                <a:latin typeface="Arial" panose="020B0604020202020204" pitchFamily="34" charset="0"/>
                <a:cs typeface="Arial" panose="020B0604020202020204" pitchFamily="34" charset="0"/>
              </a:rPr>
              <a:t>at Southmoor Academy</a:t>
            </a:r>
          </a:p>
        </p:txBody>
      </p:sp>
      <p:pic>
        <p:nvPicPr>
          <p:cNvPr id="11" name="Picture 10">
            <a:extLst>
              <a:ext uri="{FF2B5EF4-FFF2-40B4-BE49-F238E27FC236}">
                <a16:creationId xmlns:a16="http://schemas.microsoft.com/office/drawing/2014/main" id="{A0B4C139-F318-4897-92C2-7227E421FB01}"/>
              </a:ext>
            </a:extLst>
          </p:cNvPr>
          <p:cNvPicPr>
            <a:picLocks noChangeAspect="1"/>
          </p:cNvPicPr>
          <p:nvPr userDrawn="1"/>
        </p:nvPicPr>
        <p:blipFill rotWithShape="1">
          <a:blip r:embed="rId4"/>
          <a:srcRect t="12690" b="44339"/>
          <a:stretch/>
        </p:blipFill>
        <p:spPr>
          <a:xfrm>
            <a:off x="9110369" y="-1"/>
            <a:ext cx="3007062" cy="970961"/>
          </a:xfrm>
          <a:prstGeom prst="rect">
            <a:avLst/>
          </a:prstGeom>
        </p:spPr>
      </p:pic>
      <p:sp>
        <p:nvSpPr>
          <p:cNvPr id="12" name="Rectangle: Rounded Corners 11">
            <a:extLst>
              <a:ext uri="{FF2B5EF4-FFF2-40B4-BE49-F238E27FC236}">
                <a16:creationId xmlns:a16="http://schemas.microsoft.com/office/drawing/2014/main" id="{D7248980-3BE1-4C55-8C2A-8C58FF0C9DB5}"/>
              </a:ext>
            </a:extLst>
          </p:cNvPr>
          <p:cNvSpPr/>
          <p:nvPr userDrawn="1"/>
        </p:nvSpPr>
        <p:spPr>
          <a:xfrm>
            <a:off x="73633" y="1038078"/>
            <a:ext cx="12043797" cy="4631801"/>
          </a:xfrm>
          <a:prstGeom prst="roundRect">
            <a:avLst>
              <a:gd name="adj" fmla="val 6335"/>
            </a:avLst>
          </a:prstGeom>
          <a:noFill/>
          <a:ln w="19050">
            <a:solidFill>
              <a:srgbClr val="FDD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Connector: Curved 12">
            <a:extLst>
              <a:ext uri="{FF2B5EF4-FFF2-40B4-BE49-F238E27FC236}">
                <a16:creationId xmlns:a16="http://schemas.microsoft.com/office/drawing/2014/main" id="{BB2B303A-5543-4D61-ABEE-25E5AA61A7B0}"/>
              </a:ext>
            </a:extLst>
          </p:cNvPr>
          <p:cNvCxnSpPr>
            <a:cxnSpLocks/>
            <a:stCxn id="15" idx="2"/>
          </p:cNvCxnSpPr>
          <p:nvPr userDrawn="1"/>
        </p:nvCxnSpPr>
        <p:spPr>
          <a:xfrm rot="5400000">
            <a:off x="12523780" y="3689782"/>
            <a:ext cx="1159498" cy="741628"/>
          </a:xfrm>
          <a:prstGeom prst="curvedConnector3">
            <a:avLst/>
          </a:prstGeom>
          <a:ln w="38100">
            <a:solidFill>
              <a:srgbClr val="ED7F26"/>
            </a:solidFill>
            <a:tailEnd type="triangle" w="lg" len="med"/>
          </a:ln>
        </p:spPr>
        <p:style>
          <a:lnRef idx="1">
            <a:schemeClr val="accent1"/>
          </a:lnRef>
          <a:fillRef idx="0">
            <a:schemeClr val="accent1"/>
          </a:fillRef>
          <a:effectRef idx="0">
            <a:schemeClr val="accent1"/>
          </a:effectRef>
          <a:fontRef idx="minor">
            <a:schemeClr val="tx1"/>
          </a:fontRef>
        </p:style>
      </p:cxnSp>
      <p:sp>
        <p:nvSpPr>
          <p:cNvPr id="14" name="Rectangle: Rounded Corners 13">
            <a:extLst>
              <a:ext uri="{FF2B5EF4-FFF2-40B4-BE49-F238E27FC236}">
                <a16:creationId xmlns:a16="http://schemas.microsoft.com/office/drawing/2014/main" id="{9D54026A-438E-420C-A2F3-EA9CADAE3964}"/>
              </a:ext>
            </a:extLst>
          </p:cNvPr>
          <p:cNvSpPr/>
          <p:nvPr userDrawn="1"/>
        </p:nvSpPr>
        <p:spPr>
          <a:xfrm>
            <a:off x="12589553" y="2503602"/>
            <a:ext cx="1769580" cy="977245"/>
          </a:xfrm>
          <a:prstGeom prst="roundRect">
            <a:avLst>
              <a:gd name="adj" fmla="val 6335"/>
            </a:avLst>
          </a:prstGeom>
          <a:solidFill>
            <a:schemeClr val="bg1"/>
          </a:solidFill>
          <a:ln w="38100">
            <a:solidFill>
              <a:srgbClr val="ED7F2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Content Placeholder 2">
            <a:extLst>
              <a:ext uri="{FF2B5EF4-FFF2-40B4-BE49-F238E27FC236}">
                <a16:creationId xmlns:a16="http://schemas.microsoft.com/office/drawing/2014/main" id="{31380F1F-3330-4567-9AC9-A1795D935669}"/>
              </a:ext>
            </a:extLst>
          </p:cNvPr>
          <p:cNvSpPr>
            <a:spLocks noGrp="1"/>
          </p:cNvSpPr>
          <p:nvPr>
            <p:ph idx="1" hasCustomPrompt="1"/>
          </p:nvPr>
        </p:nvSpPr>
        <p:spPr>
          <a:xfrm>
            <a:off x="12589553" y="2510491"/>
            <a:ext cx="1769580" cy="970356"/>
          </a:xfrm>
          <a:prstGeom prst="rect">
            <a:avLst/>
          </a:prstGeom>
          <a:ln>
            <a:solidFill>
              <a:srgbClr val="ED7F26"/>
            </a:solidFill>
          </a:ln>
        </p:spPr>
        <p:txBody>
          <a:bodyPr anchor="ctr"/>
          <a:lstStyle>
            <a:lvl1pPr marL="0" indent="0" algn="ctr">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&gt;&gt;annotation&lt;&lt;</a:t>
            </a:r>
          </a:p>
        </p:txBody>
      </p:sp>
      <p:cxnSp>
        <p:nvCxnSpPr>
          <p:cNvPr id="16" name="Connector: Curved 15">
            <a:extLst>
              <a:ext uri="{FF2B5EF4-FFF2-40B4-BE49-F238E27FC236}">
                <a16:creationId xmlns:a16="http://schemas.microsoft.com/office/drawing/2014/main" id="{E197B2F4-CB39-41D4-A08A-376EF8C296F2}"/>
              </a:ext>
            </a:extLst>
          </p:cNvPr>
          <p:cNvCxnSpPr>
            <a:cxnSpLocks/>
            <a:stCxn id="17" idx="2"/>
          </p:cNvCxnSpPr>
          <p:nvPr userDrawn="1"/>
        </p:nvCxnSpPr>
        <p:spPr>
          <a:xfrm rot="5400000">
            <a:off x="12523780" y="6136037"/>
            <a:ext cx="1159498" cy="741628"/>
          </a:xfrm>
          <a:prstGeom prst="curvedConnector3">
            <a:avLst/>
          </a:prstGeom>
          <a:ln w="38100">
            <a:solidFill>
              <a:srgbClr val="ED1BBB"/>
            </a:solidFill>
            <a:tailEnd type="triangle" w="lg" len="med"/>
          </a:ln>
        </p:spPr>
        <p:style>
          <a:lnRef idx="1">
            <a:schemeClr val="accent1"/>
          </a:lnRef>
          <a:fillRef idx="0">
            <a:schemeClr val="accent1"/>
          </a:fillRef>
          <a:effectRef idx="0">
            <a:schemeClr val="accent1"/>
          </a:effectRef>
          <a:fontRef idx="minor">
            <a:schemeClr val="tx1"/>
          </a:fontRef>
        </p:style>
      </p:cxnSp>
      <p:sp>
        <p:nvSpPr>
          <p:cNvPr id="17" name="Rectangle: Rounded Corners 16">
            <a:extLst>
              <a:ext uri="{FF2B5EF4-FFF2-40B4-BE49-F238E27FC236}">
                <a16:creationId xmlns:a16="http://schemas.microsoft.com/office/drawing/2014/main" id="{03601285-3FB9-46E1-8A47-C0D01BE83BCA}"/>
              </a:ext>
            </a:extLst>
          </p:cNvPr>
          <p:cNvSpPr/>
          <p:nvPr userDrawn="1"/>
        </p:nvSpPr>
        <p:spPr>
          <a:xfrm>
            <a:off x="12589553" y="4949857"/>
            <a:ext cx="1769580" cy="977245"/>
          </a:xfrm>
          <a:prstGeom prst="roundRect">
            <a:avLst>
              <a:gd name="adj" fmla="val 6335"/>
            </a:avLst>
          </a:prstGeom>
          <a:solidFill>
            <a:schemeClr val="bg1"/>
          </a:solidFill>
          <a:ln w="38100">
            <a:solidFill>
              <a:srgbClr val="ED1B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Content Placeholder 2">
            <a:extLst>
              <a:ext uri="{FF2B5EF4-FFF2-40B4-BE49-F238E27FC236}">
                <a16:creationId xmlns:a16="http://schemas.microsoft.com/office/drawing/2014/main" id="{92E2E47A-EA0E-4AD5-A0D9-730954FD63ED}"/>
              </a:ext>
            </a:extLst>
          </p:cNvPr>
          <p:cNvSpPr>
            <a:spLocks noGrp="1"/>
          </p:cNvSpPr>
          <p:nvPr>
            <p:ph idx="10" hasCustomPrompt="1"/>
          </p:nvPr>
        </p:nvSpPr>
        <p:spPr>
          <a:xfrm>
            <a:off x="12589553" y="4956746"/>
            <a:ext cx="1769580" cy="970356"/>
          </a:xfrm>
          <a:prstGeom prst="rect">
            <a:avLst/>
          </a:prstGeom>
          <a:ln>
            <a:solidFill>
              <a:srgbClr val="ED1BBB"/>
            </a:solidFill>
          </a:ln>
        </p:spPr>
        <p:txBody>
          <a:bodyPr anchor="ctr"/>
          <a:lstStyle>
            <a:lvl1pPr marL="0" indent="0" algn="ctr">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&gt;&gt;annotation&lt;&lt;</a:t>
            </a:r>
          </a:p>
        </p:txBody>
      </p:sp>
      <p:cxnSp>
        <p:nvCxnSpPr>
          <p:cNvPr id="19" name="Connector: Curved 18">
            <a:extLst>
              <a:ext uri="{FF2B5EF4-FFF2-40B4-BE49-F238E27FC236}">
                <a16:creationId xmlns:a16="http://schemas.microsoft.com/office/drawing/2014/main" id="{A94FDDC0-21DF-4486-A26C-193F907B34D4}"/>
              </a:ext>
            </a:extLst>
          </p:cNvPr>
          <p:cNvCxnSpPr>
            <a:cxnSpLocks/>
            <a:stCxn id="21" idx="2"/>
          </p:cNvCxnSpPr>
          <p:nvPr userDrawn="1"/>
        </p:nvCxnSpPr>
        <p:spPr>
          <a:xfrm rot="5400000">
            <a:off x="12523780" y="1250416"/>
            <a:ext cx="1159498" cy="741628"/>
          </a:xfrm>
          <a:prstGeom prst="curvedConnector3">
            <a:avLst/>
          </a:prstGeom>
          <a:ln w="38100">
            <a:solidFill>
              <a:srgbClr val="FCB027"/>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Rectangle: Rounded Corners 19">
            <a:extLst>
              <a:ext uri="{FF2B5EF4-FFF2-40B4-BE49-F238E27FC236}">
                <a16:creationId xmlns:a16="http://schemas.microsoft.com/office/drawing/2014/main" id="{394F8B32-14F3-4C62-A8EC-2C1051B284E3}"/>
              </a:ext>
            </a:extLst>
          </p:cNvPr>
          <p:cNvSpPr/>
          <p:nvPr userDrawn="1"/>
        </p:nvSpPr>
        <p:spPr>
          <a:xfrm>
            <a:off x="12589553" y="64236"/>
            <a:ext cx="1769580" cy="977245"/>
          </a:xfrm>
          <a:prstGeom prst="roundRect">
            <a:avLst>
              <a:gd name="adj" fmla="val 6335"/>
            </a:avLst>
          </a:prstGeom>
          <a:solidFill>
            <a:schemeClr val="bg1"/>
          </a:solidFill>
          <a:ln w="38100">
            <a:solidFill>
              <a:srgbClr val="FCB0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Content Placeholder 2">
            <a:extLst>
              <a:ext uri="{FF2B5EF4-FFF2-40B4-BE49-F238E27FC236}">
                <a16:creationId xmlns:a16="http://schemas.microsoft.com/office/drawing/2014/main" id="{26BAA30D-2F2E-4262-8CB1-C831569369AB}"/>
              </a:ext>
            </a:extLst>
          </p:cNvPr>
          <p:cNvSpPr>
            <a:spLocks noGrp="1"/>
          </p:cNvSpPr>
          <p:nvPr>
            <p:ph idx="11" hasCustomPrompt="1"/>
          </p:nvPr>
        </p:nvSpPr>
        <p:spPr>
          <a:xfrm>
            <a:off x="12589553" y="71125"/>
            <a:ext cx="1769580" cy="970356"/>
          </a:xfrm>
          <a:prstGeom prst="rect">
            <a:avLst/>
          </a:prstGeom>
          <a:ln>
            <a:solidFill>
              <a:srgbClr val="FCB027"/>
            </a:solidFill>
          </a:ln>
        </p:spPr>
        <p:txBody>
          <a:bodyPr anchor="ctr"/>
          <a:lstStyle>
            <a:lvl1pPr marL="0" indent="0" algn="ctr">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&gt;&gt;annotation&lt;&lt;</a:t>
            </a:r>
          </a:p>
        </p:txBody>
      </p:sp>
      <p:cxnSp>
        <p:nvCxnSpPr>
          <p:cNvPr id="22" name="Connector: Curved 21">
            <a:extLst>
              <a:ext uri="{FF2B5EF4-FFF2-40B4-BE49-F238E27FC236}">
                <a16:creationId xmlns:a16="http://schemas.microsoft.com/office/drawing/2014/main" id="{DBDF703B-C1EE-4867-B200-8339AA63D13B}"/>
              </a:ext>
            </a:extLst>
          </p:cNvPr>
          <p:cNvCxnSpPr>
            <a:cxnSpLocks/>
            <a:stCxn id="24" idx="2"/>
          </p:cNvCxnSpPr>
          <p:nvPr userDrawn="1"/>
        </p:nvCxnSpPr>
        <p:spPr>
          <a:xfrm rot="5400000">
            <a:off x="14734795" y="1250416"/>
            <a:ext cx="1159498" cy="741628"/>
          </a:xfrm>
          <a:prstGeom prst="curvedConnector3">
            <a:avLst/>
          </a:prstGeom>
          <a:ln w="38100">
            <a:solidFill>
              <a:srgbClr val="46A540"/>
            </a:solidFill>
            <a:tailEnd type="triangle" w="lg" len="med"/>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id="{26C56FC5-9D4B-4546-8088-AACACB73AFF7}"/>
              </a:ext>
            </a:extLst>
          </p:cNvPr>
          <p:cNvSpPr/>
          <p:nvPr userDrawn="1"/>
        </p:nvSpPr>
        <p:spPr>
          <a:xfrm>
            <a:off x="14800568" y="64236"/>
            <a:ext cx="1769580" cy="977245"/>
          </a:xfrm>
          <a:prstGeom prst="roundRect">
            <a:avLst>
              <a:gd name="adj" fmla="val 6335"/>
            </a:avLst>
          </a:prstGeom>
          <a:solidFill>
            <a:schemeClr val="bg1"/>
          </a:solidFill>
          <a:ln w="38100">
            <a:solidFill>
              <a:srgbClr val="46A5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Content Placeholder 2">
            <a:extLst>
              <a:ext uri="{FF2B5EF4-FFF2-40B4-BE49-F238E27FC236}">
                <a16:creationId xmlns:a16="http://schemas.microsoft.com/office/drawing/2014/main" id="{20A78D0D-088D-4F0F-82C6-2E1E4BFDB477}"/>
              </a:ext>
            </a:extLst>
          </p:cNvPr>
          <p:cNvSpPr>
            <a:spLocks noGrp="1"/>
          </p:cNvSpPr>
          <p:nvPr>
            <p:ph idx="12" hasCustomPrompt="1"/>
          </p:nvPr>
        </p:nvSpPr>
        <p:spPr>
          <a:xfrm>
            <a:off x="14800568" y="71125"/>
            <a:ext cx="1769580" cy="970356"/>
          </a:xfrm>
          <a:prstGeom prst="rect">
            <a:avLst/>
          </a:prstGeom>
          <a:ln>
            <a:solidFill>
              <a:srgbClr val="46A540"/>
            </a:solidFill>
          </a:ln>
        </p:spPr>
        <p:txBody>
          <a:bodyPr anchor="ctr"/>
          <a:lstStyle>
            <a:lvl1pPr marL="0" indent="0" algn="ctr">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&gt;&gt;annotation&lt;&lt;</a:t>
            </a:r>
          </a:p>
        </p:txBody>
      </p:sp>
      <p:cxnSp>
        <p:nvCxnSpPr>
          <p:cNvPr id="25" name="Connector: Curved 24">
            <a:extLst>
              <a:ext uri="{FF2B5EF4-FFF2-40B4-BE49-F238E27FC236}">
                <a16:creationId xmlns:a16="http://schemas.microsoft.com/office/drawing/2014/main" id="{333EBC62-DD9B-4BC2-BD98-1FF11365BCA4}"/>
              </a:ext>
            </a:extLst>
          </p:cNvPr>
          <p:cNvCxnSpPr>
            <a:cxnSpLocks/>
            <a:stCxn id="27" idx="2"/>
          </p:cNvCxnSpPr>
          <p:nvPr userDrawn="1"/>
        </p:nvCxnSpPr>
        <p:spPr>
          <a:xfrm rot="5400000">
            <a:off x="14734795" y="3696671"/>
            <a:ext cx="1159498" cy="741628"/>
          </a:xfrm>
          <a:prstGeom prst="curvedConnector3">
            <a:avLst/>
          </a:prstGeom>
          <a:ln w="38100">
            <a:solidFill>
              <a:srgbClr val="175AB1"/>
            </a:solidFill>
            <a:tailEnd type="triangle" w="lg" len="med"/>
          </a:ln>
        </p:spPr>
        <p:style>
          <a:lnRef idx="1">
            <a:schemeClr val="accent1"/>
          </a:lnRef>
          <a:fillRef idx="0">
            <a:schemeClr val="accent1"/>
          </a:fillRef>
          <a:effectRef idx="0">
            <a:schemeClr val="accent1"/>
          </a:effectRef>
          <a:fontRef idx="minor">
            <a:schemeClr val="tx1"/>
          </a:fontRef>
        </p:style>
      </p:cxnSp>
      <p:sp>
        <p:nvSpPr>
          <p:cNvPr id="26" name="Rectangle: Rounded Corners 25">
            <a:extLst>
              <a:ext uri="{FF2B5EF4-FFF2-40B4-BE49-F238E27FC236}">
                <a16:creationId xmlns:a16="http://schemas.microsoft.com/office/drawing/2014/main" id="{35628111-5623-4463-BC55-5DC6D98A15E7}"/>
              </a:ext>
            </a:extLst>
          </p:cNvPr>
          <p:cNvSpPr/>
          <p:nvPr userDrawn="1"/>
        </p:nvSpPr>
        <p:spPr>
          <a:xfrm>
            <a:off x="14800568" y="2510491"/>
            <a:ext cx="1769580" cy="977245"/>
          </a:xfrm>
          <a:prstGeom prst="roundRect">
            <a:avLst>
              <a:gd name="adj" fmla="val 6335"/>
            </a:avLst>
          </a:prstGeom>
          <a:solidFill>
            <a:schemeClr val="bg1"/>
          </a:solidFill>
          <a:ln w="38100">
            <a:solidFill>
              <a:srgbClr val="175A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Content Placeholder 2">
            <a:extLst>
              <a:ext uri="{FF2B5EF4-FFF2-40B4-BE49-F238E27FC236}">
                <a16:creationId xmlns:a16="http://schemas.microsoft.com/office/drawing/2014/main" id="{F5088050-F013-4DBB-BE5A-50EE75FF9695}"/>
              </a:ext>
            </a:extLst>
          </p:cNvPr>
          <p:cNvSpPr>
            <a:spLocks noGrp="1"/>
          </p:cNvSpPr>
          <p:nvPr>
            <p:ph idx="13" hasCustomPrompt="1"/>
          </p:nvPr>
        </p:nvSpPr>
        <p:spPr>
          <a:xfrm>
            <a:off x="14800568" y="2517380"/>
            <a:ext cx="1769580" cy="970356"/>
          </a:xfrm>
          <a:prstGeom prst="rect">
            <a:avLst/>
          </a:prstGeom>
          <a:ln>
            <a:solidFill>
              <a:srgbClr val="175AB1"/>
            </a:solidFill>
          </a:ln>
        </p:spPr>
        <p:txBody>
          <a:bodyPr anchor="ctr"/>
          <a:lstStyle>
            <a:lvl1pPr marL="0" indent="0" algn="ctr">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&gt;&gt;annotation&lt;&lt;</a:t>
            </a:r>
          </a:p>
        </p:txBody>
      </p:sp>
      <p:cxnSp>
        <p:nvCxnSpPr>
          <p:cNvPr id="28" name="Connector: Curved 27">
            <a:extLst>
              <a:ext uri="{FF2B5EF4-FFF2-40B4-BE49-F238E27FC236}">
                <a16:creationId xmlns:a16="http://schemas.microsoft.com/office/drawing/2014/main" id="{595CA814-4F79-4752-9EE0-901325BDD6B9}"/>
              </a:ext>
            </a:extLst>
          </p:cNvPr>
          <p:cNvCxnSpPr>
            <a:cxnSpLocks/>
            <a:stCxn id="30" idx="2"/>
          </p:cNvCxnSpPr>
          <p:nvPr userDrawn="1"/>
        </p:nvCxnSpPr>
        <p:spPr>
          <a:xfrm rot="5400000">
            <a:off x="14734795" y="6186056"/>
            <a:ext cx="1159498" cy="741628"/>
          </a:xfrm>
          <a:prstGeom prst="curvedConnector3">
            <a:avLst/>
          </a:prstGeom>
          <a:ln w="38100">
            <a:solidFill>
              <a:srgbClr val="C25BD0"/>
            </a:solidFill>
            <a:tailEnd type="triangle" w="lg" len="med"/>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id="{78C47188-80E7-4FD3-AB92-73DE267CA93F}"/>
              </a:ext>
            </a:extLst>
          </p:cNvPr>
          <p:cNvSpPr/>
          <p:nvPr userDrawn="1"/>
        </p:nvSpPr>
        <p:spPr>
          <a:xfrm>
            <a:off x="14800568" y="4999876"/>
            <a:ext cx="1769580" cy="977245"/>
          </a:xfrm>
          <a:prstGeom prst="roundRect">
            <a:avLst>
              <a:gd name="adj" fmla="val 6335"/>
            </a:avLst>
          </a:prstGeom>
          <a:solidFill>
            <a:schemeClr val="bg1"/>
          </a:solidFill>
          <a:ln w="38100">
            <a:solidFill>
              <a:srgbClr val="C25B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Content Placeholder 2">
            <a:extLst>
              <a:ext uri="{FF2B5EF4-FFF2-40B4-BE49-F238E27FC236}">
                <a16:creationId xmlns:a16="http://schemas.microsoft.com/office/drawing/2014/main" id="{6268F514-9733-48B7-B4F8-859320ED0C74}"/>
              </a:ext>
            </a:extLst>
          </p:cNvPr>
          <p:cNvSpPr>
            <a:spLocks noGrp="1"/>
          </p:cNvSpPr>
          <p:nvPr>
            <p:ph idx="14" hasCustomPrompt="1"/>
          </p:nvPr>
        </p:nvSpPr>
        <p:spPr>
          <a:xfrm>
            <a:off x="14800568" y="5006765"/>
            <a:ext cx="1769580" cy="970356"/>
          </a:xfrm>
          <a:prstGeom prst="rect">
            <a:avLst/>
          </a:prstGeom>
          <a:ln>
            <a:solidFill>
              <a:srgbClr val="C25BD0"/>
            </a:solidFill>
          </a:ln>
        </p:spPr>
        <p:txBody>
          <a:bodyPr anchor="ctr"/>
          <a:lstStyle>
            <a:lvl1pPr marL="0" indent="0" algn="ctr">
              <a:buNone/>
              <a:defRPr sz="1600">
                <a:solidFill>
                  <a:schemeClr val="tx1"/>
                </a:solidFill>
                <a:latin typeface="Arial" panose="020B0604020202020204" pitchFamily="34" charset="0"/>
                <a:cs typeface="Arial" panose="020B0604020202020204" pitchFamily="34" charset="0"/>
              </a:defRPr>
            </a:lvl1pPr>
            <a:lvl2pPr>
              <a:defRPr sz="1400">
                <a:solidFill>
                  <a:schemeClr val="tx1"/>
                </a:solidFill>
                <a:latin typeface="Arial" panose="020B0604020202020204" pitchFamily="34" charset="0"/>
                <a:cs typeface="Arial" panose="020B0604020202020204" pitchFamily="34" charset="0"/>
              </a:defRPr>
            </a:lvl2pPr>
            <a:lvl3pPr>
              <a:defRPr sz="1200">
                <a:solidFill>
                  <a:schemeClr val="tx1"/>
                </a:solidFill>
                <a:latin typeface="Arial" panose="020B0604020202020204" pitchFamily="34" charset="0"/>
                <a:cs typeface="Arial" panose="020B0604020202020204" pitchFamily="34" charset="0"/>
              </a:defRPr>
            </a:lvl3pPr>
            <a:lvl4pPr>
              <a:defRPr sz="1100">
                <a:solidFill>
                  <a:schemeClr val="tx1"/>
                </a:solidFill>
                <a:latin typeface="Arial" panose="020B0604020202020204" pitchFamily="34" charset="0"/>
                <a:cs typeface="Arial" panose="020B0604020202020204" pitchFamily="34" charset="0"/>
              </a:defRPr>
            </a:lvl4pPr>
            <a:lvl5pPr>
              <a:defRPr sz="1100">
                <a:solidFill>
                  <a:schemeClr val="tx1"/>
                </a:solidFill>
                <a:latin typeface="Arial" panose="020B0604020202020204" pitchFamily="34" charset="0"/>
                <a:cs typeface="Arial" panose="020B0604020202020204" pitchFamily="34" charset="0"/>
              </a:defRPr>
            </a:lvl5pPr>
          </a:lstStyle>
          <a:p>
            <a:pPr lvl="0"/>
            <a:r>
              <a:rPr lang="en-GB"/>
              <a:t>&gt;&gt;annotation&lt;&lt;</a:t>
            </a:r>
          </a:p>
        </p:txBody>
      </p:sp>
      <p:sp>
        <p:nvSpPr>
          <p:cNvPr id="31" name="Content Placeholder 2">
            <a:extLst>
              <a:ext uri="{FF2B5EF4-FFF2-40B4-BE49-F238E27FC236}">
                <a16:creationId xmlns:a16="http://schemas.microsoft.com/office/drawing/2014/main" id="{F982F8DD-5B85-450A-A90F-9FF94B0F4D95}"/>
              </a:ext>
            </a:extLst>
          </p:cNvPr>
          <p:cNvSpPr>
            <a:spLocks noGrp="1"/>
          </p:cNvSpPr>
          <p:nvPr>
            <p:ph idx="15"/>
          </p:nvPr>
        </p:nvSpPr>
        <p:spPr>
          <a:xfrm>
            <a:off x="152400" y="1103166"/>
            <a:ext cx="11902440" cy="4413714"/>
          </a:xfrm>
          <a:prstGeom prst="rect">
            <a:avLst/>
          </a:prstGeom>
        </p:spPr>
        <p:txBody>
          <a:bodyPr/>
          <a:lstStyle>
            <a:lvl1pPr>
              <a:defRPr>
                <a:solidFill>
                  <a:schemeClr val="tx1"/>
                </a:solidFill>
                <a:latin typeface="Arial" panose="020B0604020202020204" pitchFamily="34" charset="0"/>
                <a:cs typeface="Arial" panose="020B0604020202020204" pitchFamily="34" charset="0"/>
              </a:defRPr>
            </a:lvl1pPr>
            <a:lvl2pPr>
              <a:defRPr>
                <a:solidFill>
                  <a:schemeClr val="tx1"/>
                </a:solidFill>
                <a:latin typeface="Arial" panose="020B0604020202020204" pitchFamily="34" charset="0"/>
                <a:cs typeface="Arial" panose="020B0604020202020204" pitchFamily="34" charset="0"/>
              </a:defRPr>
            </a:lvl2pPr>
            <a:lvl3pPr>
              <a:defRPr>
                <a:solidFill>
                  <a:schemeClr val="tx1"/>
                </a:solidFill>
                <a:latin typeface="Arial" panose="020B0604020202020204" pitchFamily="34" charset="0"/>
                <a:cs typeface="Arial" panose="020B0604020202020204" pitchFamily="34" charset="0"/>
              </a:defRPr>
            </a:lvl3pPr>
            <a:lvl4pPr>
              <a:defRPr>
                <a:solidFill>
                  <a:schemeClr val="tx1"/>
                </a:solidFill>
                <a:latin typeface="Arial" panose="020B0604020202020204" pitchFamily="34" charset="0"/>
                <a:cs typeface="Arial" panose="020B0604020202020204" pitchFamily="34" charset="0"/>
              </a:defRPr>
            </a:lvl4pPr>
            <a:lvl5pPr>
              <a:defRPr>
                <a:solidFill>
                  <a:schemeClr val="tx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081246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White-No-Logo">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9778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now-More-Do-More-Go-Further">
    <p:spTree>
      <p:nvGrpSpPr>
        <p:cNvPr id="1" name=""/>
        <p:cNvGrpSpPr/>
        <p:nvPr/>
      </p:nvGrpSpPr>
      <p:grpSpPr>
        <a:xfrm>
          <a:off x="0" y="0"/>
          <a:ext cx="0" cy="0"/>
          <a:chOff x="0" y="0"/>
          <a:chExt cx="0" cy="0"/>
        </a:xfrm>
      </p:grpSpPr>
      <p:pic>
        <p:nvPicPr>
          <p:cNvPr id="6" name="Picture 5" descr="Shape&#10;&#10;Description automatically generated with medium confidence">
            <a:extLst>
              <a:ext uri="{FF2B5EF4-FFF2-40B4-BE49-F238E27FC236}">
                <a16:creationId xmlns:a16="http://schemas.microsoft.com/office/drawing/2014/main" id="{B012E798-09A8-4A90-BF59-DB3FDBE3E979}"/>
              </a:ext>
            </a:extLst>
          </p:cNvPr>
          <p:cNvPicPr>
            <a:picLocks noChangeAspect="1"/>
          </p:cNvPicPr>
          <p:nvPr userDrawn="1"/>
        </p:nvPicPr>
        <p:blipFill>
          <a:blip r:embed="rId2"/>
          <a:stretch>
            <a:fillRect/>
          </a:stretch>
        </p:blipFill>
        <p:spPr>
          <a:xfrm>
            <a:off x="4934" y="0"/>
            <a:ext cx="12187066" cy="6858000"/>
          </a:xfrm>
          <a:prstGeom prst="rect">
            <a:avLst/>
          </a:prstGeom>
        </p:spPr>
      </p:pic>
      <p:pic>
        <p:nvPicPr>
          <p:cNvPr id="7" name="Picture 6" descr="Shape, rectangle&#10;&#10;Description automatically generated">
            <a:extLst>
              <a:ext uri="{FF2B5EF4-FFF2-40B4-BE49-F238E27FC236}">
                <a16:creationId xmlns:a16="http://schemas.microsoft.com/office/drawing/2014/main" id="{9C98F523-C651-41B9-B5C2-C54AD3A0536E}"/>
              </a:ext>
            </a:extLst>
          </p:cNvPr>
          <p:cNvPicPr>
            <a:picLocks noChangeAspect="1"/>
          </p:cNvPicPr>
          <p:nvPr userDrawn="1"/>
        </p:nvPicPr>
        <p:blipFill>
          <a:blip r:embed="rId3"/>
          <a:stretch>
            <a:fillRect/>
          </a:stretch>
        </p:blipFill>
        <p:spPr>
          <a:xfrm>
            <a:off x="1355077" y="2492520"/>
            <a:ext cx="9476911" cy="1585757"/>
          </a:xfrm>
          <a:prstGeom prst="rect">
            <a:avLst/>
          </a:prstGeom>
        </p:spPr>
      </p:pic>
      <p:pic>
        <p:nvPicPr>
          <p:cNvPr id="8" name="Picture 7" descr="Shape, rectangle&#10;&#10;Description automatically generated">
            <a:extLst>
              <a:ext uri="{FF2B5EF4-FFF2-40B4-BE49-F238E27FC236}">
                <a16:creationId xmlns:a16="http://schemas.microsoft.com/office/drawing/2014/main" id="{D2AD489E-3FB1-4F0D-BD6B-678157211009}"/>
              </a:ext>
            </a:extLst>
          </p:cNvPr>
          <p:cNvPicPr>
            <a:picLocks noChangeAspect="1"/>
          </p:cNvPicPr>
          <p:nvPr userDrawn="1"/>
        </p:nvPicPr>
        <p:blipFill>
          <a:blip r:embed="rId4"/>
          <a:stretch>
            <a:fillRect/>
          </a:stretch>
        </p:blipFill>
        <p:spPr>
          <a:xfrm>
            <a:off x="1354539" y="4111836"/>
            <a:ext cx="9476911" cy="1585757"/>
          </a:xfrm>
          <a:prstGeom prst="rect">
            <a:avLst/>
          </a:prstGeom>
        </p:spPr>
      </p:pic>
      <p:pic>
        <p:nvPicPr>
          <p:cNvPr id="9" name="Picture 8" descr="Shape, rectangle, square&#10;&#10;Description automatically generated">
            <a:extLst>
              <a:ext uri="{FF2B5EF4-FFF2-40B4-BE49-F238E27FC236}">
                <a16:creationId xmlns:a16="http://schemas.microsoft.com/office/drawing/2014/main" id="{229C502E-B03D-488B-A7C0-AD15F907AB93}"/>
              </a:ext>
            </a:extLst>
          </p:cNvPr>
          <p:cNvPicPr>
            <a:picLocks noChangeAspect="1"/>
          </p:cNvPicPr>
          <p:nvPr userDrawn="1"/>
        </p:nvPicPr>
        <p:blipFill>
          <a:blip r:embed="rId5"/>
          <a:stretch>
            <a:fillRect/>
          </a:stretch>
        </p:blipFill>
        <p:spPr>
          <a:xfrm>
            <a:off x="1357544" y="873204"/>
            <a:ext cx="9476911" cy="1585757"/>
          </a:xfrm>
          <a:prstGeom prst="rect">
            <a:avLst/>
          </a:prstGeom>
        </p:spPr>
      </p:pic>
      <p:pic>
        <p:nvPicPr>
          <p:cNvPr id="10" name="Picture 9">
            <a:extLst>
              <a:ext uri="{FF2B5EF4-FFF2-40B4-BE49-F238E27FC236}">
                <a16:creationId xmlns:a16="http://schemas.microsoft.com/office/drawing/2014/main" id="{7739785C-C1A8-4191-BABF-A22603E23641}"/>
              </a:ext>
            </a:extLst>
          </p:cNvPr>
          <p:cNvPicPr>
            <a:picLocks noChangeAspect="1"/>
          </p:cNvPicPr>
          <p:nvPr userDrawn="1"/>
        </p:nvPicPr>
        <p:blipFill>
          <a:blip r:embed="rId6"/>
          <a:stretch>
            <a:fillRect/>
          </a:stretch>
        </p:blipFill>
        <p:spPr>
          <a:xfrm>
            <a:off x="0" y="5740400"/>
            <a:ext cx="12192000" cy="1117600"/>
          </a:xfrm>
          <a:prstGeom prst="rect">
            <a:avLst/>
          </a:prstGeom>
        </p:spPr>
      </p:pic>
      <p:sp>
        <p:nvSpPr>
          <p:cNvPr id="11" name="Title 10">
            <a:extLst>
              <a:ext uri="{FF2B5EF4-FFF2-40B4-BE49-F238E27FC236}">
                <a16:creationId xmlns:a16="http://schemas.microsoft.com/office/drawing/2014/main" id="{92745FAE-4D21-4EB7-B4AE-5B384CFF5579}"/>
              </a:ext>
            </a:extLst>
          </p:cNvPr>
          <p:cNvSpPr txBox="1">
            <a:spLocks/>
          </p:cNvSpPr>
          <p:nvPr userDrawn="1"/>
        </p:nvSpPr>
        <p:spPr>
          <a:xfrm>
            <a:off x="4213185" y="5872606"/>
            <a:ext cx="6991109" cy="398804"/>
          </a:xfrm>
          <a:prstGeom prst="rect">
            <a:avLst/>
          </a:prstGeom>
        </p:spPr>
        <p:txBody>
          <a:bodyPr/>
          <a:lstStyle>
            <a:lvl1pPr algn="l" defTabSz="914400" rtl="0" eaLnBrk="1" latinLnBrk="0" hangingPunct="1">
              <a:lnSpc>
                <a:spcPct val="90000"/>
              </a:lnSpc>
              <a:spcBef>
                <a:spcPct val="0"/>
              </a:spcBef>
              <a:buNone/>
              <a:defRPr sz="3500" b="1" i="1" kern="1200">
                <a:solidFill>
                  <a:srgbClr val="FDDC00"/>
                </a:solidFill>
                <a:latin typeface="Arial" panose="020B0604020202020204" pitchFamily="34" charset="0"/>
                <a:ea typeface="+mj-ea"/>
                <a:cs typeface="Arial" panose="020B0604020202020204" pitchFamily="34" charset="0"/>
              </a:defRPr>
            </a:lvl1pPr>
          </a:lstStyle>
          <a:p>
            <a:r>
              <a:rPr lang="en-US"/>
              <a:t>Geography</a:t>
            </a:r>
          </a:p>
        </p:txBody>
      </p:sp>
      <p:sp>
        <p:nvSpPr>
          <p:cNvPr id="12" name="TextBox 11">
            <a:extLst>
              <a:ext uri="{FF2B5EF4-FFF2-40B4-BE49-F238E27FC236}">
                <a16:creationId xmlns:a16="http://schemas.microsoft.com/office/drawing/2014/main" id="{A8E19810-41D2-4425-A64D-040C77EFBD41}"/>
              </a:ext>
            </a:extLst>
          </p:cNvPr>
          <p:cNvSpPr txBox="1"/>
          <p:nvPr userDrawn="1"/>
        </p:nvSpPr>
        <p:spPr>
          <a:xfrm>
            <a:off x="4201610" y="6338528"/>
            <a:ext cx="5602146" cy="400110"/>
          </a:xfrm>
          <a:prstGeom prst="rect">
            <a:avLst/>
          </a:prstGeom>
          <a:noFill/>
        </p:spPr>
        <p:txBody>
          <a:bodyPr wrap="square" rtlCol="0">
            <a:spAutoFit/>
          </a:bodyPr>
          <a:lstStyle/>
          <a:p>
            <a:r>
              <a:rPr lang="en-US" sz="2000" b="1" i="1">
                <a:solidFill>
                  <a:schemeClr val="bg1"/>
                </a:solidFill>
                <a:latin typeface="Arial" panose="020B0604020202020204" pitchFamily="34" charset="0"/>
                <a:cs typeface="Arial" panose="020B0604020202020204" pitchFamily="34" charset="0"/>
              </a:rPr>
              <a:t>at Southmoor Academy</a:t>
            </a:r>
          </a:p>
        </p:txBody>
      </p:sp>
      <p:sp>
        <p:nvSpPr>
          <p:cNvPr id="13" name="Content Placeholder 12">
            <a:extLst>
              <a:ext uri="{FF2B5EF4-FFF2-40B4-BE49-F238E27FC236}">
                <a16:creationId xmlns:a16="http://schemas.microsoft.com/office/drawing/2014/main" id="{3C09CAAF-DB1F-4394-9038-E25348DBA0AF}"/>
              </a:ext>
            </a:extLst>
          </p:cNvPr>
          <p:cNvSpPr>
            <a:spLocks noGrp="1"/>
          </p:cNvSpPr>
          <p:nvPr>
            <p:ph sz="quarter" idx="13" hasCustomPrompt="1"/>
          </p:nvPr>
        </p:nvSpPr>
        <p:spPr>
          <a:xfrm>
            <a:off x="3015250" y="1384842"/>
            <a:ext cx="7736570" cy="1064871"/>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&gt;&gt;knowledge that students need&lt;&lt;</a:t>
            </a:r>
          </a:p>
        </p:txBody>
      </p:sp>
      <p:sp>
        <p:nvSpPr>
          <p:cNvPr id="14" name="Content Placeholder 12">
            <a:extLst>
              <a:ext uri="{FF2B5EF4-FFF2-40B4-BE49-F238E27FC236}">
                <a16:creationId xmlns:a16="http://schemas.microsoft.com/office/drawing/2014/main" id="{F8C14A80-2251-40E6-BE08-CD131CD1ED97}"/>
              </a:ext>
            </a:extLst>
          </p:cNvPr>
          <p:cNvSpPr>
            <a:spLocks noGrp="1"/>
          </p:cNvSpPr>
          <p:nvPr>
            <p:ph sz="quarter" idx="14" hasCustomPrompt="1"/>
          </p:nvPr>
        </p:nvSpPr>
        <p:spPr>
          <a:xfrm>
            <a:off x="3015251" y="2939228"/>
            <a:ext cx="7736570" cy="1064871"/>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pPr lvl="0"/>
            <a:r>
              <a:rPr lang="en-US"/>
              <a:t>&gt;&gt;subject-specific skills&lt;&lt;</a:t>
            </a:r>
          </a:p>
        </p:txBody>
      </p:sp>
      <p:sp>
        <p:nvSpPr>
          <p:cNvPr id="2" name="Title 1">
            <a:extLst>
              <a:ext uri="{FF2B5EF4-FFF2-40B4-BE49-F238E27FC236}">
                <a16:creationId xmlns:a16="http://schemas.microsoft.com/office/drawing/2014/main" id="{8AB84DDD-DE41-4313-BAF3-7C80602F1489}"/>
              </a:ext>
            </a:extLst>
          </p:cNvPr>
          <p:cNvSpPr>
            <a:spLocks noGrp="1"/>
          </p:cNvSpPr>
          <p:nvPr>
            <p:ph type="title"/>
          </p:nvPr>
        </p:nvSpPr>
        <p:spPr>
          <a:xfrm>
            <a:off x="2789498" y="1"/>
            <a:ext cx="9407435" cy="753842"/>
          </a:xfrm>
          <a:prstGeom prst="rect">
            <a:avLst/>
          </a:prstGeom>
        </p:spPr>
        <p:txBody>
          <a:bodyPr/>
          <a:lstStyle>
            <a:lvl1pPr algn="r">
              <a:defRPr sz="3600" b="1" u="sng">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366F21C4-8D75-4540-B8A1-D3A3C78B5ED5}"/>
              </a:ext>
            </a:extLst>
          </p:cNvPr>
          <p:cNvSpPr>
            <a:spLocks noGrp="1"/>
          </p:cNvSpPr>
          <p:nvPr>
            <p:ph type="dt" sz="half" idx="10"/>
          </p:nvPr>
        </p:nvSpPr>
        <p:spPr>
          <a:xfrm>
            <a:off x="0" y="0"/>
            <a:ext cx="2743200" cy="365125"/>
          </a:xfrm>
        </p:spPr>
        <p:txBody>
          <a:bodyPr/>
          <a:lstStyle>
            <a:lvl1pPr>
              <a:defRPr sz="1600" b="1" u="sng">
                <a:solidFill>
                  <a:schemeClr val="tx1"/>
                </a:solidFill>
                <a:latin typeface="Arial" panose="020B0604020202020204" pitchFamily="34" charset="0"/>
                <a:cs typeface="Arial" panose="020B0604020202020204" pitchFamily="34" charset="0"/>
              </a:defRPr>
            </a:lvl1pPr>
          </a:lstStyle>
          <a:p>
            <a:fld id="{3F7481B0-A7DB-4007-94B7-AD7FB33F92DF}" type="datetimeFigureOut">
              <a:rPr lang="en-GB" smtClean="0"/>
              <a:pPr/>
              <a:t>03/07/2023</a:t>
            </a:fld>
            <a:endParaRPr lang="en-GB"/>
          </a:p>
        </p:txBody>
      </p:sp>
    </p:spTree>
    <p:extLst>
      <p:ext uri="{BB962C8B-B14F-4D97-AF65-F5344CB8AC3E}">
        <p14:creationId xmlns:p14="http://schemas.microsoft.com/office/powerpoint/2010/main" val="24933004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pic>
        <p:nvPicPr>
          <p:cNvPr id="6" name="Picture 5" descr="A picture containing shape&#10;&#10;Description automatically generated">
            <a:extLst>
              <a:ext uri="{FF2B5EF4-FFF2-40B4-BE49-F238E27FC236}">
                <a16:creationId xmlns:a16="http://schemas.microsoft.com/office/drawing/2014/main" id="{26610D74-4DBD-4DC7-A387-FB977BE04CB7}"/>
              </a:ext>
            </a:extLst>
          </p:cNvPr>
          <p:cNvPicPr>
            <a:picLocks noChangeAspect="1"/>
          </p:cNvPicPr>
          <p:nvPr userDrawn="1"/>
        </p:nvPicPr>
        <p:blipFill>
          <a:blip r:embed="rId2"/>
          <a:stretch>
            <a:fillRect/>
          </a:stretch>
        </p:blipFill>
        <p:spPr>
          <a:xfrm>
            <a:off x="4934" y="0"/>
            <a:ext cx="12187066" cy="6858000"/>
          </a:xfrm>
          <a:prstGeom prst="rect">
            <a:avLst/>
          </a:prstGeom>
        </p:spPr>
      </p:pic>
      <p:sp>
        <p:nvSpPr>
          <p:cNvPr id="2" name="Title 1">
            <a:extLst>
              <a:ext uri="{FF2B5EF4-FFF2-40B4-BE49-F238E27FC236}">
                <a16:creationId xmlns:a16="http://schemas.microsoft.com/office/drawing/2014/main" id="{BD381DCC-CBB4-4F9C-B8AF-6CED813FB9C6}"/>
              </a:ext>
            </a:extLst>
          </p:cNvPr>
          <p:cNvSpPr>
            <a:spLocks noGrp="1"/>
          </p:cNvSpPr>
          <p:nvPr>
            <p:ph type="title"/>
          </p:nvPr>
        </p:nvSpPr>
        <p:spPr>
          <a:xfrm>
            <a:off x="1828800" y="365125"/>
            <a:ext cx="9525000" cy="879153"/>
          </a:xfrm>
          <a:prstGeom prst="rect">
            <a:avLst/>
          </a:prstGeom>
        </p:spPr>
        <p:txBody>
          <a:bodyPr anchor="ctr"/>
          <a:lstStyle>
            <a:lvl1pPr>
              <a:defRPr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D3231E0F-C970-4D88-B5AF-D2E7B5AA1782}"/>
              </a:ext>
            </a:extLst>
          </p:cNvPr>
          <p:cNvSpPr>
            <a:spLocks noGrp="1"/>
          </p:cNvSpPr>
          <p:nvPr>
            <p:ph type="dt" sz="half" idx="10"/>
          </p:nvPr>
        </p:nvSpPr>
        <p:spPr/>
        <p:txBody>
          <a:bodyPr/>
          <a:lstStyle/>
          <a:p>
            <a:fld id="{3F7481B0-A7DB-4007-94B7-AD7FB33F92DF}" type="datetimeFigureOut">
              <a:rPr lang="en-GB" smtClean="0"/>
              <a:t>03/07/2023</a:t>
            </a:fld>
            <a:endParaRPr lang="en-GB"/>
          </a:p>
        </p:txBody>
      </p:sp>
      <p:sp>
        <p:nvSpPr>
          <p:cNvPr id="4" name="Footer Placeholder 3">
            <a:extLst>
              <a:ext uri="{FF2B5EF4-FFF2-40B4-BE49-F238E27FC236}">
                <a16:creationId xmlns:a16="http://schemas.microsoft.com/office/drawing/2014/main" id="{5F853464-87F0-49E7-BE37-C27E706BF4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2380D-B481-4EDD-B05A-4041EA6FE988}"/>
              </a:ext>
            </a:extLst>
          </p:cNvPr>
          <p:cNvSpPr>
            <a:spLocks noGrp="1"/>
          </p:cNvSpPr>
          <p:nvPr>
            <p:ph type="sldNum" sz="quarter" idx="12"/>
          </p:nvPr>
        </p:nvSpPr>
        <p:spPr/>
        <p:txBody>
          <a:bodyPr/>
          <a:lstStyle/>
          <a:p>
            <a:fld id="{69056E93-0C18-4155-96FA-C14977C76F47}" type="slidenum">
              <a:rPr lang="en-GB" smtClean="0"/>
              <a:t>‹#›</a:t>
            </a:fld>
            <a:endParaRPr lang="en-GB"/>
          </a:p>
        </p:txBody>
      </p:sp>
      <p:pic>
        <p:nvPicPr>
          <p:cNvPr id="7" name="Picture 6">
            <a:extLst>
              <a:ext uri="{FF2B5EF4-FFF2-40B4-BE49-F238E27FC236}">
                <a16:creationId xmlns:a16="http://schemas.microsoft.com/office/drawing/2014/main" id="{A2DF937C-04DB-4175-A13F-CEAD046E19E9}"/>
              </a:ext>
            </a:extLst>
          </p:cNvPr>
          <p:cNvPicPr>
            <a:picLocks noChangeAspect="1"/>
          </p:cNvPicPr>
          <p:nvPr userDrawn="1"/>
        </p:nvPicPr>
        <p:blipFill>
          <a:blip r:embed="rId3"/>
          <a:stretch>
            <a:fillRect/>
          </a:stretch>
        </p:blipFill>
        <p:spPr>
          <a:xfrm>
            <a:off x="-2467" y="5740400"/>
            <a:ext cx="12192000" cy="1117600"/>
          </a:xfrm>
          <a:prstGeom prst="rect">
            <a:avLst/>
          </a:prstGeom>
        </p:spPr>
      </p:pic>
      <p:sp>
        <p:nvSpPr>
          <p:cNvPr id="8" name="Title 10">
            <a:extLst>
              <a:ext uri="{FF2B5EF4-FFF2-40B4-BE49-F238E27FC236}">
                <a16:creationId xmlns:a16="http://schemas.microsoft.com/office/drawing/2014/main" id="{619748F6-0402-46A7-BE02-F93B42C2F255}"/>
              </a:ext>
            </a:extLst>
          </p:cNvPr>
          <p:cNvSpPr txBox="1">
            <a:spLocks/>
          </p:cNvSpPr>
          <p:nvPr userDrawn="1"/>
        </p:nvSpPr>
        <p:spPr>
          <a:xfrm>
            <a:off x="4213185" y="5872606"/>
            <a:ext cx="6991109" cy="398804"/>
          </a:xfrm>
          <a:prstGeom prst="rect">
            <a:avLst/>
          </a:prstGeom>
        </p:spPr>
        <p:txBody>
          <a:bodyPr/>
          <a:lstStyle>
            <a:lvl1pPr algn="l" defTabSz="914400" rtl="0" eaLnBrk="1" latinLnBrk="0" hangingPunct="1">
              <a:lnSpc>
                <a:spcPct val="90000"/>
              </a:lnSpc>
              <a:spcBef>
                <a:spcPct val="0"/>
              </a:spcBef>
              <a:buNone/>
              <a:defRPr sz="3500" b="1" i="1" kern="1200">
                <a:solidFill>
                  <a:srgbClr val="FDDC00"/>
                </a:solidFill>
                <a:latin typeface="Arial" panose="020B0604020202020204" pitchFamily="34" charset="0"/>
                <a:ea typeface="+mj-ea"/>
                <a:cs typeface="Arial" panose="020B0604020202020204" pitchFamily="34" charset="0"/>
              </a:defRPr>
            </a:lvl1pPr>
          </a:lstStyle>
          <a:p>
            <a:r>
              <a:rPr lang="en-US"/>
              <a:t>Geography</a:t>
            </a:r>
          </a:p>
        </p:txBody>
      </p:sp>
      <p:sp>
        <p:nvSpPr>
          <p:cNvPr id="9" name="TextBox 8">
            <a:extLst>
              <a:ext uri="{FF2B5EF4-FFF2-40B4-BE49-F238E27FC236}">
                <a16:creationId xmlns:a16="http://schemas.microsoft.com/office/drawing/2014/main" id="{1AC30D0B-BF6A-49AE-A5E4-7147F0AF551D}"/>
              </a:ext>
            </a:extLst>
          </p:cNvPr>
          <p:cNvSpPr txBox="1"/>
          <p:nvPr userDrawn="1"/>
        </p:nvSpPr>
        <p:spPr>
          <a:xfrm>
            <a:off x="4201610" y="6338528"/>
            <a:ext cx="5602146" cy="400110"/>
          </a:xfrm>
          <a:prstGeom prst="rect">
            <a:avLst/>
          </a:prstGeom>
          <a:noFill/>
        </p:spPr>
        <p:txBody>
          <a:bodyPr wrap="square" rtlCol="0">
            <a:spAutoFit/>
          </a:bodyPr>
          <a:lstStyle/>
          <a:p>
            <a:r>
              <a:rPr lang="en-US" sz="2000" b="1" i="1">
                <a:solidFill>
                  <a:schemeClr val="bg1"/>
                </a:solidFill>
                <a:latin typeface="Arial" panose="020B0604020202020204" pitchFamily="34" charset="0"/>
                <a:cs typeface="Arial" panose="020B0604020202020204" pitchFamily="34" charset="0"/>
              </a:rPr>
              <a:t>at Southmoor Academy</a:t>
            </a:r>
          </a:p>
        </p:txBody>
      </p:sp>
      <p:sp>
        <p:nvSpPr>
          <p:cNvPr id="10" name="Content Placeholder 2">
            <a:extLst>
              <a:ext uri="{FF2B5EF4-FFF2-40B4-BE49-F238E27FC236}">
                <a16:creationId xmlns:a16="http://schemas.microsoft.com/office/drawing/2014/main" id="{564B70CC-FAF4-48A5-A7ED-75CCDA5357D2}"/>
              </a:ext>
            </a:extLst>
          </p:cNvPr>
          <p:cNvSpPr>
            <a:spLocks noGrp="1"/>
          </p:cNvSpPr>
          <p:nvPr>
            <p:ph idx="1"/>
          </p:nvPr>
        </p:nvSpPr>
        <p:spPr>
          <a:xfrm>
            <a:off x="152400" y="1394643"/>
            <a:ext cx="11862122" cy="427863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078280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solidation">
    <p:spTree>
      <p:nvGrpSpPr>
        <p:cNvPr id="1" name=""/>
        <p:cNvGrpSpPr/>
        <p:nvPr/>
      </p:nvGrpSpPr>
      <p:grpSpPr>
        <a:xfrm>
          <a:off x="0" y="0"/>
          <a:ext cx="0" cy="0"/>
          <a:chOff x="0" y="0"/>
          <a:chExt cx="0" cy="0"/>
        </a:xfrm>
      </p:grpSpPr>
      <p:pic>
        <p:nvPicPr>
          <p:cNvPr id="11" name="Picture 10" descr="A picture containing graphical user interface&#10;&#10;Description automatically generated">
            <a:extLst>
              <a:ext uri="{FF2B5EF4-FFF2-40B4-BE49-F238E27FC236}">
                <a16:creationId xmlns:a16="http://schemas.microsoft.com/office/drawing/2014/main" id="{33936D75-6669-43A5-816D-1DBE20E66310}"/>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2" name="Title 1">
            <a:extLst>
              <a:ext uri="{FF2B5EF4-FFF2-40B4-BE49-F238E27FC236}">
                <a16:creationId xmlns:a16="http://schemas.microsoft.com/office/drawing/2014/main" id="{BD381DCC-CBB4-4F9C-B8AF-6CED813FB9C6}"/>
              </a:ext>
            </a:extLst>
          </p:cNvPr>
          <p:cNvSpPr>
            <a:spLocks noGrp="1"/>
          </p:cNvSpPr>
          <p:nvPr>
            <p:ph type="title"/>
          </p:nvPr>
        </p:nvSpPr>
        <p:spPr>
          <a:xfrm>
            <a:off x="2610090" y="365125"/>
            <a:ext cx="8743709" cy="879153"/>
          </a:xfrm>
          <a:prstGeom prst="rect">
            <a:avLst/>
          </a:prstGeom>
        </p:spPr>
        <p:txBody>
          <a:bodyPr anchor="ctr"/>
          <a:lstStyle>
            <a:lvl1pPr>
              <a:defRPr b="1">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3" name="Date Placeholder 2">
            <a:extLst>
              <a:ext uri="{FF2B5EF4-FFF2-40B4-BE49-F238E27FC236}">
                <a16:creationId xmlns:a16="http://schemas.microsoft.com/office/drawing/2014/main" id="{D3231E0F-C970-4D88-B5AF-D2E7B5AA1782}"/>
              </a:ext>
            </a:extLst>
          </p:cNvPr>
          <p:cNvSpPr>
            <a:spLocks noGrp="1"/>
          </p:cNvSpPr>
          <p:nvPr>
            <p:ph type="dt" sz="half" idx="10"/>
          </p:nvPr>
        </p:nvSpPr>
        <p:spPr/>
        <p:txBody>
          <a:bodyPr/>
          <a:lstStyle/>
          <a:p>
            <a:fld id="{3F7481B0-A7DB-4007-94B7-AD7FB33F92DF}" type="datetimeFigureOut">
              <a:rPr lang="en-GB" smtClean="0"/>
              <a:t>03/07/2023</a:t>
            </a:fld>
            <a:endParaRPr lang="en-GB"/>
          </a:p>
        </p:txBody>
      </p:sp>
      <p:sp>
        <p:nvSpPr>
          <p:cNvPr id="4" name="Footer Placeholder 3">
            <a:extLst>
              <a:ext uri="{FF2B5EF4-FFF2-40B4-BE49-F238E27FC236}">
                <a16:creationId xmlns:a16="http://schemas.microsoft.com/office/drawing/2014/main" id="{5F853464-87F0-49E7-BE37-C27E706BF470}"/>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402380D-B481-4EDD-B05A-4041EA6FE988}"/>
              </a:ext>
            </a:extLst>
          </p:cNvPr>
          <p:cNvSpPr>
            <a:spLocks noGrp="1"/>
          </p:cNvSpPr>
          <p:nvPr>
            <p:ph type="sldNum" sz="quarter" idx="12"/>
          </p:nvPr>
        </p:nvSpPr>
        <p:spPr/>
        <p:txBody>
          <a:bodyPr/>
          <a:lstStyle/>
          <a:p>
            <a:fld id="{69056E93-0C18-4155-96FA-C14977C76F47}" type="slidenum">
              <a:rPr lang="en-GB" smtClean="0"/>
              <a:t>‹#›</a:t>
            </a:fld>
            <a:endParaRPr lang="en-GB"/>
          </a:p>
        </p:txBody>
      </p:sp>
      <p:pic>
        <p:nvPicPr>
          <p:cNvPr id="7" name="Picture 6">
            <a:extLst>
              <a:ext uri="{FF2B5EF4-FFF2-40B4-BE49-F238E27FC236}">
                <a16:creationId xmlns:a16="http://schemas.microsoft.com/office/drawing/2014/main" id="{A2DF937C-04DB-4175-A13F-CEAD046E19E9}"/>
              </a:ext>
            </a:extLst>
          </p:cNvPr>
          <p:cNvPicPr>
            <a:picLocks noChangeAspect="1"/>
          </p:cNvPicPr>
          <p:nvPr userDrawn="1"/>
        </p:nvPicPr>
        <p:blipFill>
          <a:blip r:embed="rId3"/>
          <a:stretch>
            <a:fillRect/>
          </a:stretch>
        </p:blipFill>
        <p:spPr>
          <a:xfrm>
            <a:off x="-2467" y="5740400"/>
            <a:ext cx="12192000" cy="1117600"/>
          </a:xfrm>
          <a:prstGeom prst="rect">
            <a:avLst/>
          </a:prstGeom>
        </p:spPr>
      </p:pic>
      <p:sp>
        <p:nvSpPr>
          <p:cNvPr id="8" name="Title 10">
            <a:extLst>
              <a:ext uri="{FF2B5EF4-FFF2-40B4-BE49-F238E27FC236}">
                <a16:creationId xmlns:a16="http://schemas.microsoft.com/office/drawing/2014/main" id="{619748F6-0402-46A7-BE02-F93B42C2F255}"/>
              </a:ext>
            </a:extLst>
          </p:cNvPr>
          <p:cNvSpPr txBox="1">
            <a:spLocks/>
          </p:cNvSpPr>
          <p:nvPr userDrawn="1"/>
        </p:nvSpPr>
        <p:spPr>
          <a:xfrm>
            <a:off x="4213185" y="5872606"/>
            <a:ext cx="6991109" cy="398804"/>
          </a:xfrm>
          <a:prstGeom prst="rect">
            <a:avLst/>
          </a:prstGeom>
        </p:spPr>
        <p:txBody>
          <a:bodyPr/>
          <a:lstStyle>
            <a:lvl1pPr algn="l" defTabSz="914400" rtl="0" eaLnBrk="1" latinLnBrk="0" hangingPunct="1">
              <a:lnSpc>
                <a:spcPct val="90000"/>
              </a:lnSpc>
              <a:spcBef>
                <a:spcPct val="0"/>
              </a:spcBef>
              <a:buNone/>
              <a:defRPr sz="3500" b="1" i="1" kern="1200">
                <a:solidFill>
                  <a:srgbClr val="FDDC00"/>
                </a:solidFill>
                <a:latin typeface="Arial" panose="020B0604020202020204" pitchFamily="34" charset="0"/>
                <a:ea typeface="+mj-ea"/>
                <a:cs typeface="Arial" panose="020B0604020202020204" pitchFamily="34" charset="0"/>
              </a:defRPr>
            </a:lvl1pPr>
          </a:lstStyle>
          <a:p>
            <a:r>
              <a:rPr lang="en-US"/>
              <a:t>Geography</a:t>
            </a:r>
          </a:p>
        </p:txBody>
      </p:sp>
      <p:sp>
        <p:nvSpPr>
          <p:cNvPr id="9" name="TextBox 8">
            <a:extLst>
              <a:ext uri="{FF2B5EF4-FFF2-40B4-BE49-F238E27FC236}">
                <a16:creationId xmlns:a16="http://schemas.microsoft.com/office/drawing/2014/main" id="{1AC30D0B-BF6A-49AE-A5E4-7147F0AF551D}"/>
              </a:ext>
            </a:extLst>
          </p:cNvPr>
          <p:cNvSpPr txBox="1"/>
          <p:nvPr userDrawn="1"/>
        </p:nvSpPr>
        <p:spPr>
          <a:xfrm>
            <a:off x="4201610" y="6338528"/>
            <a:ext cx="5602146" cy="400110"/>
          </a:xfrm>
          <a:prstGeom prst="rect">
            <a:avLst/>
          </a:prstGeom>
          <a:noFill/>
        </p:spPr>
        <p:txBody>
          <a:bodyPr wrap="square" rtlCol="0">
            <a:spAutoFit/>
          </a:bodyPr>
          <a:lstStyle/>
          <a:p>
            <a:r>
              <a:rPr lang="en-US" sz="2000" b="1" i="1">
                <a:solidFill>
                  <a:schemeClr val="bg1"/>
                </a:solidFill>
                <a:latin typeface="Arial" panose="020B0604020202020204" pitchFamily="34" charset="0"/>
                <a:cs typeface="Arial" panose="020B0604020202020204" pitchFamily="34" charset="0"/>
              </a:rPr>
              <a:t>at Southmoor Academy</a:t>
            </a:r>
          </a:p>
        </p:txBody>
      </p:sp>
      <p:sp>
        <p:nvSpPr>
          <p:cNvPr id="10" name="Content Placeholder 2">
            <a:extLst>
              <a:ext uri="{FF2B5EF4-FFF2-40B4-BE49-F238E27FC236}">
                <a16:creationId xmlns:a16="http://schemas.microsoft.com/office/drawing/2014/main" id="{564B70CC-FAF4-48A5-A7ED-75CCDA5357D2}"/>
              </a:ext>
            </a:extLst>
          </p:cNvPr>
          <p:cNvSpPr>
            <a:spLocks noGrp="1"/>
          </p:cNvSpPr>
          <p:nvPr>
            <p:ph idx="1"/>
          </p:nvPr>
        </p:nvSpPr>
        <p:spPr>
          <a:xfrm>
            <a:off x="152400" y="1394643"/>
            <a:ext cx="11862122" cy="427863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72905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rayer-1">
    <p:spTree>
      <p:nvGrpSpPr>
        <p:cNvPr id="1" name=""/>
        <p:cNvGrpSpPr/>
        <p:nvPr/>
      </p:nvGrpSpPr>
      <p:grpSpPr>
        <a:xfrm>
          <a:off x="0" y="0"/>
          <a:ext cx="0" cy="0"/>
          <a:chOff x="0" y="0"/>
          <a:chExt cx="0" cy="0"/>
        </a:xfrm>
      </p:grpSpPr>
      <p:pic>
        <p:nvPicPr>
          <p:cNvPr id="10" name="Picture 9" descr="Diagram&#10;&#10;Description automatically generated">
            <a:extLst>
              <a:ext uri="{FF2B5EF4-FFF2-40B4-BE49-F238E27FC236}">
                <a16:creationId xmlns:a16="http://schemas.microsoft.com/office/drawing/2014/main" id="{69CEF664-2D58-4B91-AFE9-E1C315A24DC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1" name="Title 1">
            <a:extLst>
              <a:ext uri="{FF2B5EF4-FFF2-40B4-BE49-F238E27FC236}">
                <a16:creationId xmlns:a16="http://schemas.microsoft.com/office/drawing/2014/main" id="{DE3C198E-C195-4D4A-9275-973FD42F56C3}"/>
              </a:ext>
            </a:extLst>
          </p:cNvPr>
          <p:cNvSpPr>
            <a:spLocks noGrp="1"/>
          </p:cNvSpPr>
          <p:nvPr>
            <p:ph type="title" hasCustomPrompt="1"/>
          </p:nvPr>
        </p:nvSpPr>
        <p:spPr>
          <a:xfrm>
            <a:off x="4878729" y="3429000"/>
            <a:ext cx="2390171" cy="428264"/>
          </a:xfrm>
          <a:prstGeom prst="rect">
            <a:avLst/>
          </a:prstGeom>
        </p:spPr>
        <p:txBody>
          <a:bodyPr anchor="t"/>
          <a:lstStyle>
            <a:lvl1pPr algn="ctr">
              <a:defRPr sz="1800" b="1" u="none">
                <a:solidFill>
                  <a:srgbClr val="BA0A24"/>
                </a:solidFill>
                <a:latin typeface="Arial" panose="020B0604020202020204" pitchFamily="34" charset="0"/>
                <a:cs typeface="Arial" panose="020B0604020202020204" pitchFamily="34" charset="0"/>
              </a:defRPr>
            </a:lvl1pPr>
          </a:lstStyle>
          <a:p>
            <a:r>
              <a:rPr lang="en-US"/>
              <a:t>&gt;&gt;keyword&lt;&lt;</a:t>
            </a:r>
            <a:endParaRPr lang="en-GB"/>
          </a:p>
        </p:txBody>
      </p:sp>
    </p:spTree>
    <p:extLst>
      <p:ext uri="{BB962C8B-B14F-4D97-AF65-F5344CB8AC3E}">
        <p14:creationId xmlns:p14="http://schemas.microsoft.com/office/powerpoint/2010/main" val="2662080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rayer-2">
    <p:spTree>
      <p:nvGrpSpPr>
        <p:cNvPr id="1" name=""/>
        <p:cNvGrpSpPr/>
        <p:nvPr/>
      </p:nvGrpSpPr>
      <p:grpSpPr>
        <a:xfrm>
          <a:off x="0" y="0"/>
          <a:ext cx="0" cy="0"/>
          <a:chOff x="0" y="0"/>
          <a:chExt cx="0" cy="0"/>
        </a:xfrm>
      </p:grpSpPr>
      <p:pic>
        <p:nvPicPr>
          <p:cNvPr id="4" name="Picture 3" descr="Diagram&#10;&#10;Description automatically generated">
            <a:extLst>
              <a:ext uri="{FF2B5EF4-FFF2-40B4-BE49-F238E27FC236}">
                <a16:creationId xmlns:a16="http://schemas.microsoft.com/office/drawing/2014/main" id="{A8CA89E3-A07F-4146-992A-270F811EBFA3}"/>
              </a:ext>
            </a:extLst>
          </p:cNvPr>
          <p:cNvPicPr>
            <a:picLocks noChangeAspect="1"/>
          </p:cNvPicPr>
          <p:nvPr userDrawn="1"/>
        </p:nvPicPr>
        <p:blipFill>
          <a:blip r:embed="rId2"/>
          <a:stretch>
            <a:fillRect/>
          </a:stretch>
        </p:blipFill>
        <p:spPr>
          <a:xfrm>
            <a:off x="0" y="0"/>
            <a:ext cx="12191999" cy="6858000"/>
          </a:xfrm>
          <a:prstGeom prst="rect">
            <a:avLst/>
          </a:prstGeom>
        </p:spPr>
      </p:pic>
      <p:sp>
        <p:nvSpPr>
          <p:cNvPr id="11" name="Title 1">
            <a:extLst>
              <a:ext uri="{FF2B5EF4-FFF2-40B4-BE49-F238E27FC236}">
                <a16:creationId xmlns:a16="http://schemas.microsoft.com/office/drawing/2014/main" id="{DE3C198E-C195-4D4A-9275-973FD42F56C3}"/>
              </a:ext>
            </a:extLst>
          </p:cNvPr>
          <p:cNvSpPr>
            <a:spLocks noGrp="1"/>
          </p:cNvSpPr>
          <p:nvPr>
            <p:ph type="title" hasCustomPrompt="1"/>
          </p:nvPr>
        </p:nvSpPr>
        <p:spPr>
          <a:xfrm>
            <a:off x="4878729" y="3429000"/>
            <a:ext cx="2390171" cy="428264"/>
          </a:xfrm>
          <a:prstGeom prst="rect">
            <a:avLst/>
          </a:prstGeom>
        </p:spPr>
        <p:txBody>
          <a:bodyPr anchor="t"/>
          <a:lstStyle>
            <a:lvl1pPr algn="ctr">
              <a:defRPr sz="1800" b="1" u="none">
                <a:solidFill>
                  <a:srgbClr val="BA0A24"/>
                </a:solidFill>
                <a:latin typeface="Arial" panose="020B0604020202020204" pitchFamily="34" charset="0"/>
                <a:cs typeface="Arial" panose="020B0604020202020204" pitchFamily="34" charset="0"/>
              </a:defRPr>
            </a:lvl1pPr>
          </a:lstStyle>
          <a:p>
            <a:r>
              <a:rPr lang="en-US"/>
              <a:t>&gt;&gt;keyword&lt;&lt;</a:t>
            </a:r>
            <a:endParaRPr lang="en-GB"/>
          </a:p>
        </p:txBody>
      </p:sp>
    </p:spTree>
    <p:extLst>
      <p:ext uri="{BB962C8B-B14F-4D97-AF65-F5344CB8AC3E}">
        <p14:creationId xmlns:p14="http://schemas.microsoft.com/office/powerpoint/2010/main" val="35517988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H">
    <p:spTree>
      <p:nvGrpSpPr>
        <p:cNvPr id="1" name=""/>
        <p:cNvGrpSpPr/>
        <p:nvPr/>
      </p:nvGrpSpPr>
      <p:grpSpPr>
        <a:xfrm>
          <a:off x="0" y="0"/>
          <a:ext cx="0" cy="0"/>
          <a:chOff x="0" y="0"/>
          <a:chExt cx="0" cy="0"/>
        </a:xfrm>
      </p:grpSpPr>
      <p:pic>
        <p:nvPicPr>
          <p:cNvPr id="6" name="Picture 5" descr="A picture containing diagram&#10;&#10;Description automatically generated">
            <a:extLst>
              <a:ext uri="{FF2B5EF4-FFF2-40B4-BE49-F238E27FC236}">
                <a16:creationId xmlns:a16="http://schemas.microsoft.com/office/drawing/2014/main" id="{E3567CDF-3FD4-4EB3-BB96-7F46BA651659}"/>
              </a:ext>
            </a:extLst>
          </p:cNvPr>
          <p:cNvPicPr>
            <a:picLocks noChangeAspect="1"/>
          </p:cNvPicPr>
          <p:nvPr userDrawn="1"/>
        </p:nvPicPr>
        <p:blipFill>
          <a:blip r:embed="rId2"/>
          <a:stretch>
            <a:fillRect/>
          </a:stretch>
        </p:blipFill>
        <p:spPr>
          <a:xfrm>
            <a:off x="5639" y="0"/>
            <a:ext cx="12180722" cy="6858000"/>
          </a:xfrm>
          <a:prstGeom prst="rect">
            <a:avLst/>
          </a:prstGeom>
        </p:spPr>
      </p:pic>
      <p:sp>
        <p:nvSpPr>
          <p:cNvPr id="7" name="Title 1">
            <a:extLst>
              <a:ext uri="{FF2B5EF4-FFF2-40B4-BE49-F238E27FC236}">
                <a16:creationId xmlns:a16="http://schemas.microsoft.com/office/drawing/2014/main" id="{C7E39694-449A-4F7A-85C5-54A16DA962E1}"/>
              </a:ext>
            </a:extLst>
          </p:cNvPr>
          <p:cNvSpPr>
            <a:spLocks noGrp="1"/>
          </p:cNvSpPr>
          <p:nvPr>
            <p:ph type="title" hasCustomPrompt="1"/>
          </p:nvPr>
        </p:nvSpPr>
        <p:spPr>
          <a:xfrm>
            <a:off x="0" y="451966"/>
            <a:ext cx="12180722" cy="844659"/>
          </a:xfrm>
          <a:prstGeom prst="rect">
            <a:avLst/>
          </a:prstGeom>
        </p:spPr>
        <p:txBody>
          <a:bodyPr anchor="ctr"/>
          <a:lstStyle>
            <a:lvl1pPr algn="ctr">
              <a:defRPr sz="6600" b="1" u="none">
                <a:solidFill>
                  <a:schemeClr val="bg1"/>
                </a:solidFill>
                <a:latin typeface="Arial" panose="020B0604020202020204" pitchFamily="34" charset="0"/>
                <a:cs typeface="Arial" panose="020B0604020202020204" pitchFamily="34" charset="0"/>
              </a:defRPr>
            </a:lvl1pPr>
          </a:lstStyle>
          <a:p>
            <a:r>
              <a:rPr lang="en-US"/>
              <a:t>&gt;&gt;keyword&lt;&lt;</a:t>
            </a:r>
            <a:endParaRPr lang="en-GB"/>
          </a:p>
        </p:txBody>
      </p:sp>
    </p:spTree>
    <p:extLst>
      <p:ext uri="{BB962C8B-B14F-4D97-AF65-F5344CB8AC3E}">
        <p14:creationId xmlns:p14="http://schemas.microsoft.com/office/powerpoint/2010/main" val="360321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Go-Further">
    <p:spTree>
      <p:nvGrpSpPr>
        <p:cNvPr id="1" name=""/>
        <p:cNvGrpSpPr/>
        <p:nvPr/>
      </p:nvGrpSpPr>
      <p:grpSpPr>
        <a:xfrm>
          <a:off x="0" y="0"/>
          <a:ext cx="0" cy="0"/>
          <a:chOff x="0" y="0"/>
          <a:chExt cx="0" cy="0"/>
        </a:xfrm>
      </p:grpSpPr>
      <p:pic>
        <p:nvPicPr>
          <p:cNvPr id="5" name="Picture 4" descr="Shape&#10;&#10;Description automatically generated with medium confidence">
            <a:extLst>
              <a:ext uri="{FF2B5EF4-FFF2-40B4-BE49-F238E27FC236}">
                <a16:creationId xmlns:a16="http://schemas.microsoft.com/office/drawing/2014/main" id="{44E301FB-E616-4FC3-910F-5C2029E33B2E}"/>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6" name="Rectangle 5">
            <a:extLst>
              <a:ext uri="{FF2B5EF4-FFF2-40B4-BE49-F238E27FC236}">
                <a16:creationId xmlns:a16="http://schemas.microsoft.com/office/drawing/2014/main" id="{99AC256D-C6FC-4C53-9EBC-2D03BE9CF042}"/>
              </a:ext>
            </a:extLst>
          </p:cNvPr>
          <p:cNvSpPr/>
          <p:nvPr userDrawn="1"/>
        </p:nvSpPr>
        <p:spPr>
          <a:xfrm>
            <a:off x="0" y="0"/>
            <a:ext cx="12192000" cy="6858000"/>
          </a:xfrm>
          <a:prstGeom prst="rect">
            <a:avLst/>
          </a:prstGeom>
          <a:gradFill>
            <a:gsLst>
              <a:gs pos="0">
                <a:srgbClr val="0031FF"/>
              </a:gs>
              <a:gs pos="21000">
                <a:srgbClr val="007AF6"/>
              </a:gs>
              <a:gs pos="54000">
                <a:srgbClr val="009DE7"/>
              </a:gs>
              <a:gs pos="100000">
                <a:srgbClr val="007AF6"/>
              </a:gs>
            </a:gsLst>
            <a:lin ang="30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Text, logo&#10;&#10;Description automatically generated with medium confidence">
            <a:extLst>
              <a:ext uri="{FF2B5EF4-FFF2-40B4-BE49-F238E27FC236}">
                <a16:creationId xmlns:a16="http://schemas.microsoft.com/office/drawing/2014/main" id="{58384830-3F1B-48E1-9E7A-41C69A769423}"/>
              </a:ext>
            </a:extLst>
          </p:cNvPr>
          <p:cNvPicPr>
            <a:picLocks noChangeAspect="1"/>
          </p:cNvPicPr>
          <p:nvPr userDrawn="1"/>
        </p:nvPicPr>
        <p:blipFill>
          <a:blip r:embed="rId3"/>
          <a:stretch>
            <a:fillRect/>
          </a:stretch>
        </p:blipFill>
        <p:spPr>
          <a:xfrm>
            <a:off x="161555" y="195281"/>
            <a:ext cx="3808018" cy="1112062"/>
          </a:xfrm>
          <a:prstGeom prst="rect">
            <a:avLst/>
          </a:prstGeom>
        </p:spPr>
      </p:pic>
      <p:sp>
        <p:nvSpPr>
          <p:cNvPr id="8" name="Rounded Rectangle 4">
            <a:extLst>
              <a:ext uri="{FF2B5EF4-FFF2-40B4-BE49-F238E27FC236}">
                <a16:creationId xmlns:a16="http://schemas.microsoft.com/office/drawing/2014/main" id="{78CEC653-AA72-48BF-8DB1-C1B0A77CA5DA}"/>
              </a:ext>
            </a:extLst>
          </p:cNvPr>
          <p:cNvSpPr/>
          <p:nvPr userDrawn="1"/>
        </p:nvSpPr>
        <p:spPr>
          <a:xfrm>
            <a:off x="560379" y="2416429"/>
            <a:ext cx="3409193" cy="1900253"/>
          </a:xfrm>
          <a:prstGeom prst="roundRect">
            <a:avLst/>
          </a:prstGeom>
          <a:solidFill>
            <a:schemeClr val="bg1">
              <a:alpha val="85000"/>
            </a:schemeClr>
          </a:solidFill>
          <a:ln w="31750">
            <a:solidFill>
              <a:srgbClr val="003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6">
            <a:extLst>
              <a:ext uri="{FF2B5EF4-FFF2-40B4-BE49-F238E27FC236}">
                <a16:creationId xmlns:a16="http://schemas.microsoft.com/office/drawing/2014/main" id="{DBF6B525-E56D-49E0-A248-7F0A7E66A455}"/>
              </a:ext>
            </a:extLst>
          </p:cNvPr>
          <p:cNvSpPr/>
          <p:nvPr userDrawn="1"/>
        </p:nvSpPr>
        <p:spPr>
          <a:xfrm>
            <a:off x="4209802" y="262515"/>
            <a:ext cx="3681332" cy="1947154"/>
          </a:xfrm>
          <a:prstGeom prst="roundRect">
            <a:avLst/>
          </a:prstGeom>
          <a:solidFill>
            <a:schemeClr val="bg1">
              <a:alpha val="85000"/>
            </a:schemeClr>
          </a:solidFill>
          <a:ln w="31750">
            <a:solidFill>
              <a:srgbClr val="003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9">
            <a:extLst>
              <a:ext uri="{FF2B5EF4-FFF2-40B4-BE49-F238E27FC236}">
                <a16:creationId xmlns:a16="http://schemas.microsoft.com/office/drawing/2014/main" id="{430B955B-390E-41AB-A912-F08B16798498}"/>
              </a:ext>
            </a:extLst>
          </p:cNvPr>
          <p:cNvSpPr/>
          <p:nvPr userDrawn="1"/>
        </p:nvSpPr>
        <p:spPr>
          <a:xfrm>
            <a:off x="4209802" y="2369528"/>
            <a:ext cx="3687290" cy="1947154"/>
          </a:xfrm>
          <a:prstGeom prst="roundRect">
            <a:avLst/>
          </a:prstGeom>
          <a:solidFill>
            <a:schemeClr val="bg1">
              <a:alpha val="85000"/>
            </a:schemeClr>
          </a:solidFill>
          <a:ln w="31750">
            <a:solidFill>
              <a:srgbClr val="003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a:extLst>
              <a:ext uri="{FF2B5EF4-FFF2-40B4-BE49-F238E27FC236}">
                <a16:creationId xmlns:a16="http://schemas.microsoft.com/office/drawing/2014/main" id="{D0610332-FE7B-45F1-986C-0E984D71CF97}"/>
              </a:ext>
            </a:extLst>
          </p:cNvPr>
          <p:cNvSpPr/>
          <p:nvPr userDrawn="1"/>
        </p:nvSpPr>
        <p:spPr>
          <a:xfrm>
            <a:off x="8112061" y="262516"/>
            <a:ext cx="3580430" cy="1947154"/>
          </a:xfrm>
          <a:prstGeom prst="roundRect">
            <a:avLst/>
          </a:prstGeom>
          <a:solidFill>
            <a:schemeClr val="bg1">
              <a:alpha val="85000"/>
            </a:schemeClr>
          </a:solidFill>
          <a:ln w="31750">
            <a:solidFill>
              <a:srgbClr val="003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a:extLst>
              <a:ext uri="{FF2B5EF4-FFF2-40B4-BE49-F238E27FC236}">
                <a16:creationId xmlns:a16="http://schemas.microsoft.com/office/drawing/2014/main" id="{E25B6BB4-A42F-4175-96F8-A82B83131FFC}"/>
              </a:ext>
            </a:extLst>
          </p:cNvPr>
          <p:cNvSpPr/>
          <p:nvPr userDrawn="1"/>
        </p:nvSpPr>
        <p:spPr>
          <a:xfrm>
            <a:off x="8112061" y="2369528"/>
            <a:ext cx="3580430" cy="1947154"/>
          </a:xfrm>
          <a:prstGeom prst="roundRect">
            <a:avLst/>
          </a:prstGeom>
          <a:solidFill>
            <a:schemeClr val="bg1">
              <a:alpha val="85000"/>
            </a:schemeClr>
          </a:solidFill>
          <a:ln w="31750">
            <a:solidFill>
              <a:srgbClr val="003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a:extLst>
              <a:ext uri="{FF2B5EF4-FFF2-40B4-BE49-F238E27FC236}">
                <a16:creationId xmlns:a16="http://schemas.microsoft.com/office/drawing/2014/main" id="{9D805D1E-40BB-4354-8875-7A9A18F87798}"/>
              </a:ext>
            </a:extLst>
          </p:cNvPr>
          <p:cNvSpPr/>
          <p:nvPr userDrawn="1"/>
        </p:nvSpPr>
        <p:spPr>
          <a:xfrm>
            <a:off x="560379" y="4506685"/>
            <a:ext cx="11132111" cy="1793576"/>
          </a:xfrm>
          <a:prstGeom prst="roundRect">
            <a:avLst/>
          </a:prstGeom>
          <a:solidFill>
            <a:schemeClr val="bg1">
              <a:alpha val="85000"/>
            </a:schemeClr>
          </a:solidFill>
          <a:ln w="31750">
            <a:solidFill>
              <a:srgbClr val="0031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B0F7B69-A1E6-4403-B91E-B8F228E5AFD8}"/>
              </a:ext>
            </a:extLst>
          </p:cNvPr>
          <p:cNvSpPr txBox="1"/>
          <p:nvPr userDrawn="1"/>
        </p:nvSpPr>
        <p:spPr>
          <a:xfrm>
            <a:off x="1077443" y="2452054"/>
            <a:ext cx="2375064" cy="369332"/>
          </a:xfrm>
          <a:prstGeom prst="rect">
            <a:avLst/>
          </a:prstGeom>
          <a:noFill/>
        </p:spPr>
        <p:txBody>
          <a:bodyPr wrap="square" rtlCol="0">
            <a:spAutoFit/>
          </a:bodyPr>
          <a:lstStyle/>
          <a:p>
            <a:pPr algn="ctr"/>
            <a:r>
              <a:rPr lang="en-US" b="1" i="0">
                <a:latin typeface="Arial" panose="020B0604020202020204" pitchFamily="34" charset="0"/>
                <a:cs typeface="Arial" panose="020B0604020202020204" pitchFamily="34" charset="0"/>
              </a:rPr>
              <a:t>Word of the Week</a:t>
            </a:r>
          </a:p>
        </p:txBody>
      </p:sp>
      <p:sp>
        <p:nvSpPr>
          <p:cNvPr id="15" name="TextBox 14">
            <a:extLst>
              <a:ext uri="{FF2B5EF4-FFF2-40B4-BE49-F238E27FC236}">
                <a16:creationId xmlns:a16="http://schemas.microsoft.com/office/drawing/2014/main" id="{A87438F4-FDF9-481B-8964-380FAA8FE15A}"/>
              </a:ext>
            </a:extLst>
          </p:cNvPr>
          <p:cNvSpPr txBox="1"/>
          <p:nvPr userDrawn="1"/>
        </p:nvSpPr>
        <p:spPr>
          <a:xfrm>
            <a:off x="8351322" y="2416429"/>
            <a:ext cx="3146961" cy="369332"/>
          </a:xfrm>
          <a:prstGeom prst="rect">
            <a:avLst/>
          </a:prstGeom>
          <a:noFill/>
        </p:spPr>
        <p:txBody>
          <a:bodyPr wrap="square" rtlCol="0">
            <a:spAutoFit/>
          </a:bodyPr>
          <a:lstStyle/>
          <a:p>
            <a:pPr algn="ctr"/>
            <a:r>
              <a:rPr lang="en-US" b="1" i="0">
                <a:latin typeface="Arial" panose="020B0604020202020204" pitchFamily="34" charset="0"/>
                <a:cs typeface="Arial" panose="020B0604020202020204" pitchFamily="34" charset="0"/>
              </a:rPr>
              <a:t>Recommended Watch</a:t>
            </a:r>
          </a:p>
        </p:txBody>
      </p:sp>
      <p:sp>
        <p:nvSpPr>
          <p:cNvPr id="16" name="TextBox 15">
            <a:extLst>
              <a:ext uri="{FF2B5EF4-FFF2-40B4-BE49-F238E27FC236}">
                <a16:creationId xmlns:a16="http://schemas.microsoft.com/office/drawing/2014/main" id="{C254FCCD-0CA9-4147-9720-7C9613364DF8}"/>
              </a:ext>
            </a:extLst>
          </p:cNvPr>
          <p:cNvSpPr txBox="1"/>
          <p:nvPr userDrawn="1"/>
        </p:nvSpPr>
        <p:spPr>
          <a:xfrm>
            <a:off x="4552953" y="4528144"/>
            <a:ext cx="3146961" cy="369332"/>
          </a:xfrm>
          <a:prstGeom prst="rect">
            <a:avLst/>
          </a:prstGeom>
          <a:noFill/>
        </p:spPr>
        <p:txBody>
          <a:bodyPr wrap="square" rtlCol="0">
            <a:spAutoFit/>
          </a:bodyPr>
          <a:lstStyle/>
          <a:p>
            <a:pPr algn="ctr"/>
            <a:r>
              <a:rPr lang="en-US" b="1" i="0">
                <a:latin typeface="Arial" panose="020B0604020202020204" pitchFamily="34" charset="0"/>
                <a:cs typeface="Arial" panose="020B0604020202020204" pitchFamily="34" charset="0"/>
              </a:rPr>
              <a:t>Big Ideas</a:t>
            </a:r>
          </a:p>
        </p:txBody>
      </p:sp>
      <p:pic>
        <p:nvPicPr>
          <p:cNvPr id="17" name="Picture 16">
            <a:extLst>
              <a:ext uri="{FF2B5EF4-FFF2-40B4-BE49-F238E27FC236}">
                <a16:creationId xmlns:a16="http://schemas.microsoft.com/office/drawing/2014/main" id="{73FB1EC2-4F15-4780-8537-E6BC2546DAE6}"/>
              </a:ext>
            </a:extLst>
          </p:cNvPr>
          <p:cNvPicPr>
            <a:picLocks noChangeAspect="1"/>
          </p:cNvPicPr>
          <p:nvPr userDrawn="1"/>
        </p:nvPicPr>
        <p:blipFill>
          <a:blip r:embed="rId4">
            <a:alphaModFix amt="50000"/>
          </a:blip>
          <a:stretch>
            <a:fillRect/>
          </a:stretch>
        </p:blipFill>
        <p:spPr>
          <a:xfrm>
            <a:off x="8815511" y="656592"/>
            <a:ext cx="2165144" cy="1472747"/>
          </a:xfrm>
          <a:prstGeom prst="rect">
            <a:avLst/>
          </a:prstGeom>
        </p:spPr>
      </p:pic>
      <p:sp>
        <p:nvSpPr>
          <p:cNvPr id="18" name="TextBox 17">
            <a:extLst>
              <a:ext uri="{FF2B5EF4-FFF2-40B4-BE49-F238E27FC236}">
                <a16:creationId xmlns:a16="http://schemas.microsoft.com/office/drawing/2014/main" id="{DB77300B-7A69-426A-B66F-55B631E1A829}"/>
              </a:ext>
            </a:extLst>
          </p:cNvPr>
          <p:cNvSpPr txBox="1"/>
          <p:nvPr userDrawn="1"/>
        </p:nvSpPr>
        <p:spPr>
          <a:xfrm>
            <a:off x="560379" y="1479890"/>
            <a:ext cx="3633626" cy="584775"/>
          </a:xfrm>
          <a:prstGeom prst="rect">
            <a:avLst/>
          </a:prstGeom>
          <a:noFill/>
        </p:spPr>
        <p:txBody>
          <a:bodyPr wrap="square" rtlCol="0">
            <a:spAutoFit/>
          </a:bodyPr>
          <a:lstStyle/>
          <a:p>
            <a:r>
              <a:rPr lang="en-US" sz="1600" b="1" i="0">
                <a:solidFill>
                  <a:schemeClr val="bg1"/>
                </a:solidFill>
                <a:latin typeface="Arial" panose="020B0604020202020204" pitchFamily="34" charset="0"/>
                <a:cs typeface="Arial" panose="020B0604020202020204" pitchFamily="34" charset="0"/>
              </a:rPr>
              <a:t>Challenge yourself at home by checking out these suggestions:</a:t>
            </a:r>
          </a:p>
        </p:txBody>
      </p:sp>
      <p:sp>
        <p:nvSpPr>
          <p:cNvPr id="19" name="TextBox 18">
            <a:extLst>
              <a:ext uri="{FF2B5EF4-FFF2-40B4-BE49-F238E27FC236}">
                <a16:creationId xmlns:a16="http://schemas.microsoft.com/office/drawing/2014/main" id="{98B47726-840E-44BD-9B57-EA0992D309A0}"/>
              </a:ext>
            </a:extLst>
          </p:cNvPr>
          <p:cNvSpPr txBox="1"/>
          <p:nvPr userDrawn="1"/>
        </p:nvSpPr>
        <p:spPr>
          <a:xfrm>
            <a:off x="8324603" y="287260"/>
            <a:ext cx="3146961" cy="369332"/>
          </a:xfrm>
          <a:prstGeom prst="rect">
            <a:avLst/>
          </a:prstGeom>
          <a:noFill/>
        </p:spPr>
        <p:txBody>
          <a:bodyPr wrap="square" rtlCol="0">
            <a:spAutoFit/>
          </a:bodyPr>
          <a:lstStyle/>
          <a:p>
            <a:pPr algn="ctr"/>
            <a:r>
              <a:rPr lang="en-US" b="1" i="0">
                <a:latin typeface="Arial" panose="020B0604020202020204" pitchFamily="34" charset="0"/>
                <a:cs typeface="Arial" panose="020B0604020202020204" pitchFamily="34" charset="0"/>
              </a:rPr>
              <a:t>Recommended Reading</a:t>
            </a:r>
          </a:p>
        </p:txBody>
      </p:sp>
      <p:pic>
        <p:nvPicPr>
          <p:cNvPr id="20" name="Picture 19">
            <a:extLst>
              <a:ext uri="{FF2B5EF4-FFF2-40B4-BE49-F238E27FC236}">
                <a16:creationId xmlns:a16="http://schemas.microsoft.com/office/drawing/2014/main" id="{E8444764-9F2E-43A4-8003-FC5E98963DF0}"/>
              </a:ext>
            </a:extLst>
          </p:cNvPr>
          <p:cNvPicPr>
            <a:picLocks noChangeAspect="1"/>
          </p:cNvPicPr>
          <p:nvPr userDrawn="1"/>
        </p:nvPicPr>
        <p:blipFill>
          <a:blip r:embed="rId5">
            <a:alphaModFix amt="51000"/>
          </a:blip>
          <a:stretch>
            <a:fillRect/>
          </a:stretch>
        </p:blipFill>
        <p:spPr>
          <a:xfrm>
            <a:off x="5318578" y="680303"/>
            <a:ext cx="1526077" cy="1473780"/>
          </a:xfrm>
          <a:prstGeom prst="rect">
            <a:avLst/>
          </a:prstGeom>
        </p:spPr>
      </p:pic>
      <p:sp>
        <p:nvSpPr>
          <p:cNvPr id="21" name="TextBox 20">
            <a:extLst>
              <a:ext uri="{FF2B5EF4-FFF2-40B4-BE49-F238E27FC236}">
                <a16:creationId xmlns:a16="http://schemas.microsoft.com/office/drawing/2014/main" id="{7CC50603-0066-496B-8369-8E11ACDBCE37}"/>
              </a:ext>
            </a:extLst>
          </p:cNvPr>
          <p:cNvSpPr txBox="1"/>
          <p:nvPr userDrawn="1"/>
        </p:nvSpPr>
        <p:spPr>
          <a:xfrm>
            <a:off x="4291402" y="289512"/>
            <a:ext cx="3580430" cy="369332"/>
          </a:xfrm>
          <a:prstGeom prst="rect">
            <a:avLst/>
          </a:prstGeom>
          <a:noFill/>
        </p:spPr>
        <p:txBody>
          <a:bodyPr wrap="square" rtlCol="0">
            <a:spAutoFit/>
          </a:bodyPr>
          <a:lstStyle/>
          <a:p>
            <a:pPr algn="ctr"/>
            <a:r>
              <a:rPr lang="en-US" b="1" i="0">
                <a:latin typeface="Arial" panose="020B0604020202020204" pitchFamily="34" charset="0"/>
                <a:cs typeface="Arial" panose="020B0604020202020204" pitchFamily="34" charset="0"/>
              </a:rPr>
              <a:t>Recommended Browsing</a:t>
            </a:r>
          </a:p>
        </p:txBody>
      </p:sp>
      <p:pic>
        <p:nvPicPr>
          <p:cNvPr id="22" name="Picture 21">
            <a:extLst>
              <a:ext uri="{FF2B5EF4-FFF2-40B4-BE49-F238E27FC236}">
                <a16:creationId xmlns:a16="http://schemas.microsoft.com/office/drawing/2014/main" id="{100BF077-70FC-4506-9A4E-D14FDF6DEC79}"/>
              </a:ext>
            </a:extLst>
          </p:cNvPr>
          <p:cNvPicPr>
            <a:picLocks noChangeAspect="1"/>
          </p:cNvPicPr>
          <p:nvPr userDrawn="1"/>
        </p:nvPicPr>
        <p:blipFill>
          <a:blip r:embed="rId6">
            <a:alphaModFix amt="52000"/>
          </a:blip>
          <a:stretch>
            <a:fillRect/>
          </a:stretch>
        </p:blipFill>
        <p:spPr>
          <a:xfrm>
            <a:off x="5177463" y="2821386"/>
            <a:ext cx="1712447" cy="1434238"/>
          </a:xfrm>
          <a:prstGeom prst="rect">
            <a:avLst/>
          </a:prstGeom>
        </p:spPr>
      </p:pic>
      <p:sp>
        <p:nvSpPr>
          <p:cNvPr id="23" name="TextBox 22">
            <a:extLst>
              <a:ext uri="{FF2B5EF4-FFF2-40B4-BE49-F238E27FC236}">
                <a16:creationId xmlns:a16="http://schemas.microsoft.com/office/drawing/2014/main" id="{FA5EAE1B-1B39-490E-8F43-B7C359C57E9B}"/>
              </a:ext>
            </a:extLst>
          </p:cNvPr>
          <p:cNvSpPr txBox="1"/>
          <p:nvPr userDrawn="1"/>
        </p:nvSpPr>
        <p:spPr>
          <a:xfrm>
            <a:off x="4468091" y="2416429"/>
            <a:ext cx="3146961" cy="369332"/>
          </a:xfrm>
          <a:prstGeom prst="rect">
            <a:avLst/>
          </a:prstGeom>
          <a:noFill/>
        </p:spPr>
        <p:txBody>
          <a:bodyPr wrap="square" rtlCol="0">
            <a:spAutoFit/>
          </a:bodyPr>
          <a:lstStyle/>
          <a:p>
            <a:pPr algn="ctr"/>
            <a:r>
              <a:rPr lang="en-US" b="1" i="0">
                <a:latin typeface="Arial" panose="020B0604020202020204" pitchFamily="34" charset="0"/>
                <a:cs typeface="Arial" panose="020B0604020202020204" pitchFamily="34" charset="0"/>
              </a:rPr>
              <a:t>Recommended Listening</a:t>
            </a:r>
          </a:p>
        </p:txBody>
      </p:sp>
      <p:pic>
        <p:nvPicPr>
          <p:cNvPr id="24" name="Picture 23">
            <a:extLst>
              <a:ext uri="{FF2B5EF4-FFF2-40B4-BE49-F238E27FC236}">
                <a16:creationId xmlns:a16="http://schemas.microsoft.com/office/drawing/2014/main" id="{D4DECE0D-3F55-4BD9-BD2C-35EE3D88B643}"/>
              </a:ext>
            </a:extLst>
          </p:cNvPr>
          <p:cNvPicPr>
            <a:picLocks noChangeAspect="1"/>
          </p:cNvPicPr>
          <p:nvPr userDrawn="1"/>
        </p:nvPicPr>
        <p:blipFill>
          <a:blip r:embed="rId7">
            <a:alphaModFix amt="52000"/>
          </a:blip>
          <a:stretch>
            <a:fillRect/>
          </a:stretch>
        </p:blipFill>
        <p:spPr>
          <a:xfrm>
            <a:off x="8941211" y="2765774"/>
            <a:ext cx="1967181" cy="1489850"/>
          </a:xfrm>
          <a:prstGeom prst="rect">
            <a:avLst/>
          </a:prstGeom>
        </p:spPr>
      </p:pic>
      <p:pic>
        <p:nvPicPr>
          <p:cNvPr id="25" name="Picture 24">
            <a:extLst>
              <a:ext uri="{FF2B5EF4-FFF2-40B4-BE49-F238E27FC236}">
                <a16:creationId xmlns:a16="http://schemas.microsoft.com/office/drawing/2014/main" id="{27CF8A79-3AB2-4B4C-8BF0-9F48B9CA0A95}"/>
              </a:ext>
            </a:extLst>
          </p:cNvPr>
          <p:cNvPicPr>
            <a:picLocks noChangeAspect="1"/>
          </p:cNvPicPr>
          <p:nvPr userDrawn="1"/>
        </p:nvPicPr>
        <p:blipFill>
          <a:blip r:embed="rId8">
            <a:alphaModFix amt="51000"/>
          </a:blip>
          <a:stretch>
            <a:fillRect/>
          </a:stretch>
        </p:blipFill>
        <p:spPr>
          <a:xfrm>
            <a:off x="1245461" y="2864082"/>
            <a:ext cx="1957159" cy="1360006"/>
          </a:xfrm>
          <a:prstGeom prst="rect">
            <a:avLst/>
          </a:prstGeom>
        </p:spPr>
      </p:pic>
      <p:pic>
        <p:nvPicPr>
          <p:cNvPr id="26" name="Picture 25">
            <a:extLst>
              <a:ext uri="{FF2B5EF4-FFF2-40B4-BE49-F238E27FC236}">
                <a16:creationId xmlns:a16="http://schemas.microsoft.com/office/drawing/2014/main" id="{5FA6BD93-4EAE-4106-AE47-86D62A66AEC3}"/>
              </a:ext>
            </a:extLst>
          </p:cNvPr>
          <p:cNvPicPr>
            <a:picLocks noChangeAspect="1"/>
          </p:cNvPicPr>
          <p:nvPr userDrawn="1"/>
        </p:nvPicPr>
        <p:blipFill>
          <a:blip r:embed="rId9">
            <a:alphaModFix amt="51000"/>
          </a:blip>
          <a:stretch>
            <a:fillRect/>
          </a:stretch>
        </p:blipFill>
        <p:spPr>
          <a:xfrm>
            <a:off x="10067827" y="4604969"/>
            <a:ext cx="1403737" cy="1543256"/>
          </a:xfrm>
          <a:prstGeom prst="rect">
            <a:avLst/>
          </a:prstGeom>
        </p:spPr>
      </p:pic>
      <p:pic>
        <p:nvPicPr>
          <p:cNvPr id="27" name="Picture 26">
            <a:extLst>
              <a:ext uri="{FF2B5EF4-FFF2-40B4-BE49-F238E27FC236}">
                <a16:creationId xmlns:a16="http://schemas.microsoft.com/office/drawing/2014/main" id="{E3A9A4CF-CCC8-44DE-8FAC-9D0576F366FB}"/>
              </a:ext>
            </a:extLst>
          </p:cNvPr>
          <p:cNvPicPr>
            <a:picLocks noChangeAspect="1"/>
          </p:cNvPicPr>
          <p:nvPr userDrawn="1"/>
        </p:nvPicPr>
        <p:blipFill>
          <a:blip r:embed="rId9">
            <a:alphaModFix amt="51000"/>
          </a:blip>
          <a:stretch>
            <a:fillRect/>
          </a:stretch>
        </p:blipFill>
        <p:spPr>
          <a:xfrm>
            <a:off x="720436" y="4604969"/>
            <a:ext cx="1403737" cy="1543256"/>
          </a:xfrm>
          <a:prstGeom prst="rect">
            <a:avLst/>
          </a:prstGeom>
        </p:spPr>
      </p:pic>
    </p:spTree>
    <p:extLst>
      <p:ext uri="{BB962C8B-B14F-4D97-AF65-F5344CB8AC3E}">
        <p14:creationId xmlns:p14="http://schemas.microsoft.com/office/powerpoint/2010/main" val="40247284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Red-Logo">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AE397BAE-26EA-45A5-BDCD-BF1D36102B7F}"/>
              </a:ext>
            </a:extLst>
          </p:cNvPr>
          <p:cNvPicPr>
            <a:picLocks noChangeAspect="1"/>
          </p:cNvPicPr>
          <p:nvPr userDrawn="1"/>
        </p:nvPicPr>
        <p:blipFill>
          <a:blip r:embed="rId2"/>
          <a:stretch>
            <a:fillRect/>
          </a:stretch>
        </p:blipFill>
        <p:spPr>
          <a:xfrm>
            <a:off x="2467" y="0"/>
            <a:ext cx="12187066" cy="6858000"/>
          </a:xfrm>
          <a:prstGeom prst="rect">
            <a:avLst/>
          </a:prstGeom>
        </p:spPr>
      </p:pic>
      <p:sp>
        <p:nvSpPr>
          <p:cNvPr id="9" name="Title 1">
            <a:extLst>
              <a:ext uri="{FF2B5EF4-FFF2-40B4-BE49-F238E27FC236}">
                <a16:creationId xmlns:a16="http://schemas.microsoft.com/office/drawing/2014/main" id="{B96844AB-5A97-4513-8933-D09692C733BD}"/>
              </a:ext>
            </a:extLst>
          </p:cNvPr>
          <p:cNvSpPr>
            <a:spLocks noGrp="1"/>
          </p:cNvSpPr>
          <p:nvPr>
            <p:ph type="title"/>
          </p:nvPr>
        </p:nvSpPr>
        <p:spPr>
          <a:xfrm>
            <a:off x="152401" y="381794"/>
            <a:ext cx="11891058" cy="960869"/>
          </a:xfrm>
          <a:prstGeom prst="rect">
            <a:avLst/>
          </a:prstGeom>
        </p:spPr>
        <p:txBody>
          <a:bodyPr anchor="ctr"/>
          <a:lstStyle>
            <a:lvl1pPr>
              <a:defRPr sz="3600" b="1">
                <a:solidFill>
                  <a:schemeClr val="bg1"/>
                </a:solidFill>
                <a:latin typeface="Arial" panose="020B0604020202020204" pitchFamily="34" charset="0"/>
                <a:cs typeface="Arial" panose="020B0604020202020204" pitchFamily="34" charset="0"/>
              </a:defRPr>
            </a:lvl1pPr>
          </a:lstStyle>
          <a:p>
            <a:r>
              <a:rPr lang="en-US"/>
              <a:t>Click to edit Master title style</a:t>
            </a:r>
            <a:endParaRPr lang="en-GB"/>
          </a:p>
        </p:txBody>
      </p:sp>
      <p:sp>
        <p:nvSpPr>
          <p:cNvPr id="10" name="Content Placeholder 2">
            <a:extLst>
              <a:ext uri="{FF2B5EF4-FFF2-40B4-BE49-F238E27FC236}">
                <a16:creationId xmlns:a16="http://schemas.microsoft.com/office/drawing/2014/main" id="{4081A974-81F8-4131-ABA2-1FB201BC0BAC}"/>
              </a:ext>
            </a:extLst>
          </p:cNvPr>
          <p:cNvSpPr>
            <a:spLocks noGrp="1"/>
          </p:cNvSpPr>
          <p:nvPr>
            <p:ph idx="1"/>
          </p:nvPr>
        </p:nvSpPr>
        <p:spPr>
          <a:xfrm>
            <a:off x="152400" y="1435152"/>
            <a:ext cx="11891058" cy="4473724"/>
          </a:xfrm>
          <a:prstGeom prst="rect">
            <a:avLst/>
          </a:prstGeom>
        </p:spPr>
        <p:txBody>
          <a:bodyPr/>
          <a:lstStyle>
            <a:lvl1pPr>
              <a:defRPr>
                <a:solidFill>
                  <a:schemeClr val="bg1"/>
                </a:solidFill>
                <a:latin typeface="Arial" panose="020B0604020202020204" pitchFamily="34" charset="0"/>
                <a:cs typeface="Arial" panose="020B0604020202020204" pitchFamily="34" charset="0"/>
              </a:defRPr>
            </a:lvl1pPr>
            <a:lvl2pPr>
              <a:defRPr>
                <a:solidFill>
                  <a:schemeClr val="bg1"/>
                </a:solidFill>
                <a:latin typeface="Arial" panose="020B0604020202020204" pitchFamily="34" charset="0"/>
                <a:cs typeface="Arial" panose="020B0604020202020204" pitchFamily="34" charset="0"/>
              </a:defRPr>
            </a:lvl2pPr>
            <a:lvl3pPr>
              <a:defRPr>
                <a:solidFill>
                  <a:schemeClr val="bg1"/>
                </a:solidFill>
                <a:latin typeface="Arial" panose="020B0604020202020204" pitchFamily="34" charset="0"/>
                <a:cs typeface="Arial" panose="020B0604020202020204" pitchFamily="34" charset="0"/>
              </a:defRPr>
            </a:lvl3pPr>
            <a:lvl4pPr>
              <a:defRPr>
                <a:solidFill>
                  <a:schemeClr val="bg1"/>
                </a:solidFill>
                <a:latin typeface="Arial" panose="020B0604020202020204" pitchFamily="34" charset="0"/>
                <a:cs typeface="Arial" panose="020B0604020202020204" pitchFamily="34" charset="0"/>
              </a:defRPr>
            </a:lvl4pPr>
            <a:lvl5pPr>
              <a:defRPr>
                <a:solidFill>
                  <a:schemeClr val="bg1"/>
                </a:solidFill>
                <a:latin typeface="Arial" panose="020B0604020202020204" pitchFamily="34" charset="0"/>
                <a:cs typeface="Arial" panose="020B0604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91653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7481B0-A7DB-4007-94B7-AD7FB33F92DF}" type="datetimeFigureOut">
              <a:rPr lang="en-GB" smtClean="0"/>
              <a:t>03/07/2023</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056E93-0C18-4155-96FA-C14977C76F47}" type="slidenum">
              <a:rPr lang="en-GB" smtClean="0"/>
              <a:t>‹#›</a:t>
            </a:fld>
            <a:endParaRPr lang="en-GB"/>
          </a:p>
        </p:txBody>
      </p:sp>
    </p:spTree>
    <p:extLst>
      <p:ext uri="{BB962C8B-B14F-4D97-AF65-F5344CB8AC3E}">
        <p14:creationId xmlns:p14="http://schemas.microsoft.com/office/powerpoint/2010/main" val="3171078"/>
      </p:ext>
    </p:extLst>
  </p:cSld>
  <p:clrMap bg1="lt1" tx1="dk1" bg2="lt2" tx2="dk2" accent1="accent1" accent2="accent2" accent3="accent3" accent4="accent4" accent5="accent5" accent6="accent6" hlink="hlink" folHlink="folHlink"/>
  <p:sldLayoutIdLst>
    <p:sldLayoutId id="2147483661" r:id="rId1"/>
    <p:sldLayoutId id="2147483676" r:id="rId2"/>
    <p:sldLayoutId id="2147483674" r:id="rId3"/>
    <p:sldLayoutId id="2147483675" r:id="rId4"/>
    <p:sldLayoutId id="2147483665" r:id="rId5"/>
    <p:sldLayoutId id="2147483672" r:id="rId6"/>
    <p:sldLayoutId id="2147483666" r:id="rId7"/>
    <p:sldLayoutId id="2147483667" r:id="rId8"/>
    <p:sldLayoutId id="2147483668" r:id="rId9"/>
    <p:sldLayoutId id="2147483669" r:id="rId10"/>
    <p:sldLayoutId id="2147483670" r:id="rId11"/>
    <p:sldLayoutId id="2147483671"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28.png"/><Relationship Id="rId7"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34.png"/></Relationships>
</file>

<file path=ppt/slides/_rels/slide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8.png"/><Relationship Id="rId4" Type="http://schemas.openxmlformats.org/officeDocument/2006/relationships/image" Target="../media/image37.png"/></Relationships>
</file>

<file path=ppt/slides/_rels/slide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5.png"/><Relationship Id="rId1" Type="http://schemas.openxmlformats.org/officeDocument/2006/relationships/slideLayout" Target="../slideLayouts/slideLayout3.xml"/><Relationship Id="rId5" Type="http://schemas.openxmlformats.org/officeDocument/2006/relationships/image" Target="../media/image37.png"/><Relationship Id="rId4" Type="http://schemas.openxmlformats.org/officeDocument/2006/relationships/image" Target="../media/image3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s://www.rgs.org/schools/teaching-resources/ask-the-expert-podcasts/" TargetMode="External"/><Relationship Id="rId3" Type="http://schemas.openxmlformats.org/officeDocument/2006/relationships/image" Target="../media/image41.png"/><Relationship Id="rId7" Type="http://schemas.openxmlformats.org/officeDocument/2006/relationships/image" Target="../media/image42.png"/><Relationship Id="rId2" Type="http://schemas.openxmlformats.org/officeDocument/2006/relationships/image" Target="../media/image40.png"/><Relationship Id="rId1" Type="http://schemas.openxmlformats.org/officeDocument/2006/relationships/slideLayout" Target="../slideLayouts/slideLayout8.xml"/><Relationship Id="rId6" Type="http://schemas.openxmlformats.org/officeDocument/2006/relationships/hyperlink" Target="https://www.youtube.com/@thecuriousgeographer" TargetMode="External"/><Relationship Id="rId5" Type="http://schemas.openxmlformats.org/officeDocument/2006/relationships/hyperlink" Target="https://www.physicsandmathstutor.com/pdf-pages/?pdf=https%3A%2F%2Fpmt.physicsandmathstutor.com%2Fdownload%2FGeography%2FA-level%2FNotes%2FEdexcel%2F1-Tectonic-Processes-and-Hazards%2FEssential%2520Notes%2520-%2520Tectonics%2520-%2520Edexcel%2520Geography%2520A-level.pdf" TargetMode="External"/><Relationship Id="rId4" Type="http://schemas.openxmlformats.org/officeDocument/2006/relationships/hyperlink" Target="https://www.physicsandmathstutor.com/pdf-pages/?pdf=https%3A%2F%2Fpmt.physicsandmathstutor.com%2Fdownload%2FGeography%2FA-level%2FNotes%2FEdexcel%2F3-Globalisation%2FEssential%2520Notes%2520-%2520Globalisation%2520-%2520Edexcel%2520Geography%2520A-level.pdf"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DF7AB61-B8EF-405E-9BCF-B8EBD4E8EF9E}"/>
              </a:ext>
            </a:extLst>
          </p:cNvPr>
          <p:cNvSpPr>
            <a:spLocks noGrp="1"/>
          </p:cNvSpPr>
          <p:nvPr>
            <p:ph sz="quarter" idx="13"/>
          </p:nvPr>
        </p:nvSpPr>
        <p:spPr/>
        <p:txBody>
          <a:bodyPr/>
          <a:lstStyle/>
          <a:p>
            <a:r>
              <a:rPr lang="en-GB" dirty="0"/>
              <a:t>Understand how globalisation and resilience are important characteristics for a country.</a:t>
            </a:r>
          </a:p>
        </p:txBody>
      </p:sp>
      <p:sp>
        <p:nvSpPr>
          <p:cNvPr id="3" name="Content Placeholder 2">
            <a:extLst>
              <a:ext uri="{FF2B5EF4-FFF2-40B4-BE49-F238E27FC236}">
                <a16:creationId xmlns:a16="http://schemas.microsoft.com/office/drawing/2014/main" id="{91E71D74-3563-4774-9A78-56FD9015331F}"/>
              </a:ext>
            </a:extLst>
          </p:cNvPr>
          <p:cNvSpPr>
            <a:spLocks noGrp="1"/>
          </p:cNvSpPr>
          <p:nvPr>
            <p:ph sz="quarter" idx="14"/>
          </p:nvPr>
        </p:nvSpPr>
        <p:spPr/>
        <p:txBody>
          <a:bodyPr/>
          <a:lstStyle/>
          <a:p>
            <a:r>
              <a:rPr lang="en-GB" dirty="0"/>
              <a:t>Create detailed case study fact files that will be used in both human and physical geography.</a:t>
            </a:r>
          </a:p>
        </p:txBody>
      </p:sp>
      <p:sp>
        <p:nvSpPr>
          <p:cNvPr id="4" name="Title 3">
            <a:extLst>
              <a:ext uri="{FF2B5EF4-FFF2-40B4-BE49-F238E27FC236}">
                <a16:creationId xmlns:a16="http://schemas.microsoft.com/office/drawing/2014/main" id="{03CB94ED-9DA1-425D-AF35-839E2A450975}"/>
              </a:ext>
            </a:extLst>
          </p:cNvPr>
          <p:cNvSpPr>
            <a:spLocks noGrp="1"/>
          </p:cNvSpPr>
          <p:nvPr>
            <p:ph type="title"/>
          </p:nvPr>
        </p:nvSpPr>
        <p:spPr/>
        <p:txBody>
          <a:bodyPr/>
          <a:lstStyle/>
          <a:p>
            <a:r>
              <a:rPr lang="en-GB" dirty="0"/>
              <a:t>Y11 into 12 Transition Work</a:t>
            </a:r>
          </a:p>
        </p:txBody>
      </p:sp>
      <p:sp>
        <p:nvSpPr>
          <p:cNvPr id="5" name="Date Placeholder 4">
            <a:extLst>
              <a:ext uri="{FF2B5EF4-FFF2-40B4-BE49-F238E27FC236}">
                <a16:creationId xmlns:a16="http://schemas.microsoft.com/office/drawing/2014/main" id="{F7512275-99B4-4D3D-8ED6-71AD7897BA47}"/>
              </a:ext>
            </a:extLst>
          </p:cNvPr>
          <p:cNvSpPr>
            <a:spLocks noGrp="1"/>
          </p:cNvSpPr>
          <p:nvPr>
            <p:ph type="dt" sz="half" idx="10"/>
          </p:nvPr>
        </p:nvSpPr>
        <p:spPr/>
        <p:txBody>
          <a:bodyPr/>
          <a:lstStyle/>
          <a:p>
            <a:fld id="{489D245F-06B1-4E86-A36C-A31EA1EB7EC7}" type="datetime1">
              <a:rPr lang="en-GB" smtClean="0"/>
              <a:t>03/07/2023</a:t>
            </a:fld>
            <a:endParaRPr lang="en-GB"/>
          </a:p>
        </p:txBody>
      </p:sp>
      <p:pic>
        <p:nvPicPr>
          <p:cNvPr id="6" name="Picture 5" descr="A picture containing icon&#10;&#10;Description automatically generated">
            <a:extLst>
              <a:ext uri="{FF2B5EF4-FFF2-40B4-BE49-F238E27FC236}">
                <a16:creationId xmlns:a16="http://schemas.microsoft.com/office/drawing/2014/main" id="{9BE5C878-DBE0-4883-90E5-881A53D4330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223118" y="4479412"/>
            <a:ext cx="1180091" cy="1180091"/>
          </a:xfrm>
          <a:prstGeom prst="rect">
            <a:avLst/>
          </a:prstGeom>
        </p:spPr>
      </p:pic>
      <p:pic>
        <p:nvPicPr>
          <p:cNvPr id="7" name="Picture 6" descr="Icon&#10;&#10;Description automatically generated">
            <a:extLst>
              <a:ext uri="{FF2B5EF4-FFF2-40B4-BE49-F238E27FC236}">
                <a16:creationId xmlns:a16="http://schemas.microsoft.com/office/drawing/2014/main" id="{3AAEFD75-358D-467C-A613-2FFDC00296F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57087" y="4479412"/>
            <a:ext cx="1175655" cy="1180091"/>
          </a:xfrm>
          <a:prstGeom prst="rect">
            <a:avLst/>
          </a:prstGeom>
        </p:spPr>
      </p:pic>
      <p:pic>
        <p:nvPicPr>
          <p:cNvPr id="8" name="Picture 7" descr="A picture containing icon&#10;&#10;Description automatically generated">
            <a:extLst>
              <a:ext uri="{FF2B5EF4-FFF2-40B4-BE49-F238E27FC236}">
                <a16:creationId xmlns:a16="http://schemas.microsoft.com/office/drawing/2014/main" id="{F9649456-AF58-4C9F-880F-F3F65215A05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81394" y="4487326"/>
            <a:ext cx="1180091" cy="1180091"/>
          </a:xfrm>
          <a:prstGeom prst="rect">
            <a:avLst/>
          </a:prstGeom>
        </p:spPr>
      </p:pic>
      <p:pic>
        <p:nvPicPr>
          <p:cNvPr id="9" name="Picture 8" descr="A picture containing icon&#10;&#10;Description automatically generated">
            <a:extLst>
              <a:ext uri="{FF2B5EF4-FFF2-40B4-BE49-F238E27FC236}">
                <a16:creationId xmlns:a16="http://schemas.microsoft.com/office/drawing/2014/main" id="{CCC79D91-4215-4278-826B-03790A89D78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10137" y="4479412"/>
            <a:ext cx="1180091" cy="1180091"/>
          </a:xfrm>
          <a:prstGeom prst="rect">
            <a:avLst/>
          </a:prstGeom>
        </p:spPr>
      </p:pic>
      <p:pic>
        <p:nvPicPr>
          <p:cNvPr id="10" name="Picture 9" descr="Icon&#10;&#10;Description automatically generated">
            <a:extLst>
              <a:ext uri="{FF2B5EF4-FFF2-40B4-BE49-F238E27FC236}">
                <a16:creationId xmlns:a16="http://schemas.microsoft.com/office/drawing/2014/main" id="{5C914E37-9739-4A8A-8E74-DB7C42C0B9A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738880" y="4484146"/>
            <a:ext cx="1180091" cy="1180091"/>
          </a:xfrm>
          <a:prstGeom prst="rect">
            <a:avLst/>
          </a:prstGeom>
        </p:spPr>
      </p:pic>
      <p:pic>
        <p:nvPicPr>
          <p:cNvPr id="11" name="Picture 10" descr="A picture containing icon&#10;&#10;Description automatically generated">
            <a:extLst>
              <a:ext uri="{FF2B5EF4-FFF2-40B4-BE49-F238E27FC236}">
                <a16:creationId xmlns:a16="http://schemas.microsoft.com/office/drawing/2014/main" id="{E297BA51-867C-4500-A05D-3F5FDF1A9CE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68413" y="4488880"/>
            <a:ext cx="1180091" cy="1180091"/>
          </a:xfrm>
          <a:prstGeom prst="rect">
            <a:avLst/>
          </a:prstGeom>
        </p:spPr>
      </p:pic>
      <p:pic>
        <p:nvPicPr>
          <p:cNvPr id="12" name="Picture 11" descr="A picture containing icon&#10;&#10;Description automatically generated">
            <a:extLst>
              <a:ext uri="{FF2B5EF4-FFF2-40B4-BE49-F238E27FC236}">
                <a16:creationId xmlns:a16="http://schemas.microsoft.com/office/drawing/2014/main" id="{461B3A5B-7532-49E2-870F-570D08DA75E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8822" y="4493614"/>
            <a:ext cx="1175655" cy="1180091"/>
          </a:xfrm>
          <a:prstGeom prst="rect">
            <a:avLst/>
          </a:prstGeom>
        </p:spPr>
      </p:pic>
      <p:pic>
        <p:nvPicPr>
          <p:cNvPr id="13" name="Picture 12" descr="Logo&#10;&#10;Description automatically generated">
            <a:extLst>
              <a:ext uri="{FF2B5EF4-FFF2-40B4-BE49-F238E27FC236}">
                <a16:creationId xmlns:a16="http://schemas.microsoft.com/office/drawing/2014/main" id="{9F9CDC7C-C016-45FC-81D3-6ACB28C19EF6}"/>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50090" y="4493614"/>
            <a:ext cx="1180091" cy="1180091"/>
          </a:xfrm>
          <a:prstGeom prst="rect">
            <a:avLst/>
          </a:prstGeom>
        </p:spPr>
      </p:pic>
    </p:spTree>
    <p:extLst>
      <p:ext uri="{BB962C8B-B14F-4D97-AF65-F5344CB8AC3E}">
        <p14:creationId xmlns:p14="http://schemas.microsoft.com/office/powerpoint/2010/main" val="25488473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Physical Geography </a:t>
            </a:r>
            <a:r>
              <a:rPr lang="en-GB" sz="2000" dirty="0"/>
              <a:t>(Dr Allan and Mrs Doherty)</a:t>
            </a:r>
          </a:p>
        </p:txBody>
      </p:sp>
      <p:pic>
        <p:nvPicPr>
          <p:cNvPr id="4" name="Picture 3"/>
          <p:cNvPicPr>
            <a:picLocks noChangeAspect="1"/>
          </p:cNvPicPr>
          <p:nvPr/>
        </p:nvPicPr>
        <p:blipFill>
          <a:blip r:embed="rId2"/>
          <a:stretch>
            <a:fillRect/>
          </a:stretch>
        </p:blipFill>
        <p:spPr>
          <a:xfrm>
            <a:off x="673181" y="1244278"/>
            <a:ext cx="3028380" cy="4437187"/>
          </a:xfrm>
          <a:prstGeom prst="rect">
            <a:avLst/>
          </a:prstGeom>
        </p:spPr>
      </p:pic>
      <p:sp>
        <p:nvSpPr>
          <p:cNvPr id="7" name="Rectangle 6">
            <a:extLst>
              <a:ext uri="{FF2B5EF4-FFF2-40B4-BE49-F238E27FC236}">
                <a16:creationId xmlns:a16="http://schemas.microsoft.com/office/drawing/2014/main" id="{BDE542CB-A455-4AA1-80C8-17CC16577A0C}"/>
              </a:ext>
            </a:extLst>
          </p:cNvPr>
          <p:cNvSpPr/>
          <p:nvPr/>
        </p:nvSpPr>
        <p:spPr>
          <a:xfrm>
            <a:off x="4006808" y="1437849"/>
            <a:ext cx="7726974" cy="962451"/>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FF0000"/>
                </a:solidFill>
              </a:rPr>
              <a:t>Task:</a:t>
            </a:r>
          </a:p>
          <a:p>
            <a:r>
              <a:rPr lang="en-GB" sz="1600" dirty="0">
                <a:solidFill>
                  <a:schemeClr val="tx1"/>
                </a:solidFill>
              </a:rPr>
              <a:t>Create and compare detailed case studies for the earthquakes that occurred in Sichuan, China (2008), Haiti (2010) and Eastern Japan (2011). Which was the most significant?</a:t>
            </a:r>
          </a:p>
        </p:txBody>
      </p:sp>
      <p:sp>
        <p:nvSpPr>
          <p:cNvPr id="8" name="Rectangle 7">
            <a:extLst>
              <a:ext uri="{FF2B5EF4-FFF2-40B4-BE49-F238E27FC236}">
                <a16:creationId xmlns:a16="http://schemas.microsoft.com/office/drawing/2014/main" id="{50922FBA-35E5-4613-AD4B-83C8DF94F109}"/>
              </a:ext>
            </a:extLst>
          </p:cNvPr>
          <p:cNvSpPr/>
          <p:nvPr/>
        </p:nvSpPr>
        <p:spPr>
          <a:xfrm>
            <a:off x="4006808" y="2593871"/>
            <a:ext cx="7726974" cy="140920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Success Criteria:</a:t>
            </a:r>
          </a:p>
          <a:p>
            <a:pPr marL="285750" indent="-285750">
              <a:buFont typeface="Wingdings" panose="05000000000000000000" pitchFamily="2" charset="2"/>
              <a:buChar char="ü"/>
            </a:pPr>
            <a:r>
              <a:rPr lang="en-US" sz="1600" dirty="0">
                <a:solidFill>
                  <a:schemeClr val="tx1"/>
                </a:solidFill>
              </a:rPr>
              <a:t>Locate each case study in detail -  a map and written description​.</a:t>
            </a:r>
          </a:p>
          <a:p>
            <a:pPr marL="285750" indent="-285750">
              <a:buFont typeface="Wingdings" panose="05000000000000000000" pitchFamily="2" charset="2"/>
              <a:buChar char="ü"/>
            </a:pPr>
            <a:r>
              <a:rPr lang="en-US" sz="1600" dirty="0">
                <a:solidFill>
                  <a:schemeClr val="tx1"/>
                </a:solidFill>
              </a:rPr>
              <a:t>Include social, economic and environmental effects of each earthquake.​</a:t>
            </a:r>
          </a:p>
          <a:p>
            <a:pPr marL="285750" indent="-285750">
              <a:buFont typeface="Wingdings" panose="05000000000000000000" pitchFamily="2" charset="2"/>
              <a:buChar char="ü"/>
            </a:pPr>
            <a:r>
              <a:rPr lang="en-US" sz="1600" dirty="0">
                <a:solidFill>
                  <a:schemeClr val="tx1"/>
                </a:solidFill>
              </a:rPr>
              <a:t>Include the key words and definitions​.</a:t>
            </a:r>
          </a:p>
          <a:p>
            <a:pPr marL="285750" indent="-285750">
              <a:buFont typeface="Wingdings" panose="05000000000000000000" pitchFamily="2" charset="2"/>
              <a:buChar char="ü"/>
            </a:pPr>
            <a:r>
              <a:rPr lang="en-US" sz="1600" b="1" dirty="0">
                <a:solidFill>
                  <a:schemeClr val="tx1"/>
                </a:solidFill>
              </a:rPr>
              <a:t>Must</a:t>
            </a:r>
            <a:r>
              <a:rPr lang="en-US" sz="1600" dirty="0">
                <a:solidFill>
                  <a:schemeClr val="tx1"/>
                </a:solidFill>
              </a:rPr>
              <a:t> show the courses of your research (i.e. how did you obtain the information).</a:t>
            </a:r>
            <a:endParaRPr lang="en-GB" sz="1600" b="1" dirty="0">
              <a:solidFill>
                <a:schemeClr val="tx1"/>
              </a:solidFill>
            </a:endParaRPr>
          </a:p>
        </p:txBody>
      </p:sp>
      <p:sp>
        <p:nvSpPr>
          <p:cNvPr id="9" name="TextBox 8"/>
          <p:cNvSpPr txBox="1"/>
          <p:nvPr/>
        </p:nvSpPr>
        <p:spPr>
          <a:xfrm>
            <a:off x="879270" y="2016168"/>
            <a:ext cx="2616200" cy="1077218"/>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Bradley Hand ITC" panose="03070402050302030203" pitchFamily="66" charset="0"/>
              </a:rPr>
              <a:t>Magnitude</a:t>
            </a:r>
          </a:p>
          <a:p>
            <a:pPr marL="285750" indent="-285750">
              <a:buFont typeface="Arial" panose="020B0604020202020204" pitchFamily="34" charset="0"/>
              <a:buChar char="•"/>
            </a:pPr>
            <a:r>
              <a:rPr lang="en-GB" sz="1600" b="1" dirty="0">
                <a:latin typeface="Bradley Hand ITC" panose="03070402050302030203" pitchFamily="66" charset="0"/>
              </a:rPr>
              <a:t>Type of economy (GDP)</a:t>
            </a:r>
          </a:p>
          <a:p>
            <a:pPr marL="285750" indent="-285750">
              <a:buFont typeface="Arial" panose="020B0604020202020204" pitchFamily="34" charset="0"/>
              <a:buChar char="•"/>
            </a:pPr>
            <a:r>
              <a:rPr lang="en-GB" sz="1600" b="1" dirty="0">
                <a:latin typeface="Bradley Hand ITC" panose="03070402050302030203" pitchFamily="66" charset="0"/>
              </a:rPr>
              <a:t>Injuries/ deaths</a:t>
            </a:r>
          </a:p>
          <a:p>
            <a:pPr marL="285750" indent="-285750">
              <a:buFont typeface="Arial" panose="020B0604020202020204" pitchFamily="34" charset="0"/>
              <a:buChar char="•"/>
            </a:pPr>
            <a:r>
              <a:rPr lang="en-GB" sz="1600" b="1" dirty="0">
                <a:latin typeface="Bradley Hand ITC" panose="03070402050302030203" pitchFamily="66" charset="0"/>
              </a:rPr>
              <a:t>Economic cost</a:t>
            </a:r>
          </a:p>
        </p:txBody>
      </p:sp>
      <p:sp>
        <p:nvSpPr>
          <p:cNvPr id="10" name="Rectangle 9">
            <a:extLst>
              <a:ext uri="{FF2B5EF4-FFF2-40B4-BE49-F238E27FC236}">
                <a16:creationId xmlns:a16="http://schemas.microsoft.com/office/drawing/2014/main" id="{B12E4894-F96C-4142-A799-310E6DCF2C25}"/>
              </a:ext>
            </a:extLst>
          </p:cNvPr>
          <p:cNvSpPr/>
          <p:nvPr/>
        </p:nvSpPr>
        <p:spPr>
          <a:xfrm>
            <a:off x="4006808" y="4196651"/>
            <a:ext cx="7726974" cy="1391350"/>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Key Term:</a:t>
            </a:r>
          </a:p>
          <a:p>
            <a:r>
              <a:rPr lang="en-GB" sz="1600" b="1" dirty="0">
                <a:solidFill>
                  <a:schemeClr val="tx1"/>
                </a:solidFill>
              </a:rPr>
              <a:t>Resilience</a:t>
            </a:r>
          </a:p>
          <a:p>
            <a:r>
              <a:rPr lang="en-US" sz="1600" i="1" dirty="0">
                <a:solidFill>
                  <a:schemeClr val="tx1"/>
                </a:solidFill>
              </a:rPr>
              <a:t>Resilience is the ability of a community to cope with a hazard; some communities are better prepared than others so a hazard is less likely to become a disaster. It also includes the ability to return to normal following a disaster.</a:t>
            </a:r>
            <a:endParaRPr lang="en-GB" sz="1600" i="1" dirty="0">
              <a:solidFill>
                <a:schemeClr val="tx1"/>
              </a:solidFill>
            </a:endParaRPr>
          </a:p>
        </p:txBody>
      </p:sp>
      <p:pic>
        <p:nvPicPr>
          <p:cNvPr id="14" name="Picture 13"/>
          <p:cNvPicPr>
            <a:picLocks noChangeAspect="1"/>
          </p:cNvPicPr>
          <p:nvPr/>
        </p:nvPicPr>
        <p:blipFill>
          <a:blip r:embed="rId3"/>
          <a:stretch>
            <a:fillRect/>
          </a:stretch>
        </p:blipFill>
        <p:spPr>
          <a:xfrm rot="21305408">
            <a:off x="1080468" y="3373105"/>
            <a:ext cx="2213807" cy="1474135"/>
          </a:xfrm>
          <a:prstGeom prst="rect">
            <a:avLst/>
          </a:prstGeom>
        </p:spPr>
      </p:pic>
      <p:pic>
        <p:nvPicPr>
          <p:cNvPr id="13" name="Picture 12"/>
          <p:cNvPicPr>
            <a:picLocks noChangeAspect="1"/>
          </p:cNvPicPr>
          <p:nvPr/>
        </p:nvPicPr>
        <p:blipFill>
          <a:blip r:embed="rId4"/>
          <a:stretch>
            <a:fillRect/>
          </a:stretch>
        </p:blipFill>
        <p:spPr>
          <a:xfrm rot="1796150">
            <a:off x="2854868" y="3100367"/>
            <a:ext cx="508806" cy="313918"/>
          </a:xfrm>
          <a:prstGeom prst="rect">
            <a:avLst/>
          </a:prstGeom>
        </p:spPr>
      </p:pic>
      <p:pic>
        <p:nvPicPr>
          <p:cNvPr id="12" name="Picture 11"/>
          <p:cNvPicPr>
            <a:picLocks noChangeAspect="1"/>
          </p:cNvPicPr>
          <p:nvPr/>
        </p:nvPicPr>
        <p:blipFill>
          <a:blip r:embed="rId5"/>
          <a:stretch>
            <a:fillRect/>
          </a:stretch>
        </p:blipFill>
        <p:spPr>
          <a:xfrm rot="13375071">
            <a:off x="910949" y="4748671"/>
            <a:ext cx="706526" cy="370765"/>
          </a:xfrm>
          <a:prstGeom prst="rect">
            <a:avLst/>
          </a:prstGeom>
        </p:spPr>
      </p:pic>
    </p:spTree>
    <p:extLst>
      <p:ext uri="{BB962C8B-B14F-4D97-AF65-F5344CB8AC3E}">
        <p14:creationId xmlns:p14="http://schemas.microsoft.com/office/powerpoint/2010/main" val="1972593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2D392-76EB-4FD4-BEF2-AC3BBEC0E0DA}"/>
              </a:ext>
            </a:extLst>
          </p:cNvPr>
          <p:cNvSpPr>
            <a:spLocks noGrp="1"/>
          </p:cNvSpPr>
          <p:nvPr>
            <p:ph type="title"/>
          </p:nvPr>
        </p:nvSpPr>
        <p:spPr/>
        <p:txBody>
          <a:bodyPr lIns="91440" tIns="45720" rIns="91440" bIns="45720" anchor="ctr"/>
          <a:lstStyle/>
          <a:p>
            <a:r>
              <a:rPr lang="en-GB" dirty="0"/>
              <a:t>Human Geography </a:t>
            </a:r>
            <a:r>
              <a:rPr lang="en-GB" sz="2000" dirty="0"/>
              <a:t>(Mrs Stewart)</a:t>
            </a:r>
          </a:p>
        </p:txBody>
      </p:sp>
      <p:pic>
        <p:nvPicPr>
          <p:cNvPr id="4" name="Picture 3"/>
          <p:cNvPicPr>
            <a:picLocks noChangeAspect="1"/>
          </p:cNvPicPr>
          <p:nvPr/>
        </p:nvPicPr>
        <p:blipFill>
          <a:blip r:embed="rId2"/>
          <a:stretch>
            <a:fillRect/>
          </a:stretch>
        </p:blipFill>
        <p:spPr>
          <a:xfrm>
            <a:off x="673181" y="1244278"/>
            <a:ext cx="3028380" cy="4437187"/>
          </a:xfrm>
          <a:prstGeom prst="rect">
            <a:avLst/>
          </a:prstGeom>
        </p:spPr>
      </p:pic>
      <p:sp>
        <p:nvSpPr>
          <p:cNvPr id="5" name="Rectangle 4">
            <a:extLst>
              <a:ext uri="{FF2B5EF4-FFF2-40B4-BE49-F238E27FC236}">
                <a16:creationId xmlns:a16="http://schemas.microsoft.com/office/drawing/2014/main" id="{BDE542CB-A455-4AA1-80C8-17CC16577A0C}"/>
              </a:ext>
            </a:extLst>
          </p:cNvPr>
          <p:cNvSpPr/>
          <p:nvPr/>
        </p:nvSpPr>
        <p:spPr>
          <a:xfrm>
            <a:off x="4006808" y="1437849"/>
            <a:ext cx="7726974" cy="700175"/>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FF0000"/>
                </a:solidFill>
              </a:rPr>
              <a:t>Task:</a:t>
            </a:r>
          </a:p>
          <a:p>
            <a:r>
              <a:rPr lang="en-GB" sz="1600" dirty="0">
                <a:solidFill>
                  <a:schemeClr val="tx1"/>
                </a:solidFill>
              </a:rPr>
              <a:t>Create a detailed case study on how </a:t>
            </a:r>
            <a:r>
              <a:rPr lang="en-GB" sz="1600" b="1" dirty="0">
                <a:solidFill>
                  <a:schemeClr val="tx1"/>
                </a:solidFill>
              </a:rPr>
              <a:t>Shenzhen</a:t>
            </a:r>
            <a:r>
              <a:rPr lang="en-GB" sz="1600" dirty="0">
                <a:solidFill>
                  <a:schemeClr val="tx1"/>
                </a:solidFill>
              </a:rPr>
              <a:t> (China) has changed over the past 50 years.</a:t>
            </a:r>
          </a:p>
        </p:txBody>
      </p:sp>
      <p:sp>
        <p:nvSpPr>
          <p:cNvPr id="6" name="Rectangle 5">
            <a:extLst>
              <a:ext uri="{FF2B5EF4-FFF2-40B4-BE49-F238E27FC236}">
                <a16:creationId xmlns:a16="http://schemas.microsoft.com/office/drawing/2014/main" id="{50922FBA-35E5-4613-AD4B-83C8DF94F109}"/>
              </a:ext>
            </a:extLst>
          </p:cNvPr>
          <p:cNvSpPr/>
          <p:nvPr/>
        </p:nvSpPr>
        <p:spPr>
          <a:xfrm>
            <a:off x="4006808" y="2285056"/>
            <a:ext cx="7726974" cy="1409208"/>
          </a:xfrm>
          <a:prstGeom prst="rect">
            <a:avLst/>
          </a:prstGeom>
          <a:solidFill>
            <a:schemeClr val="accent5">
              <a:lumMod val="20000"/>
              <a:lumOff val="80000"/>
            </a:schemeClr>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1"/>
                </a:solidFill>
              </a:rPr>
              <a:t>Success Criteria:</a:t>
            </a:r>
          </a:p>
          <a:p>
            <a:pPr marL="285750" indent="-285750">
              <a:buFont typeface="Wingdings" panose="05000000000000000000" pitchFamily="2" charset="2"/>
              <a:buChar char="ü"/>
            </a:pPr>
            <a:r>
              <a:rPr lang="en-US" sz="1600" dirty="0">
                <a:solidFill>
                  <a:schemeClr val="tx1"/>
                </a:solidFill>
              </a:rPr>
              <a:t>Located in detail -  a map and written description​.</a:t>
            </a:r>
          </a:p>
          <a:p>
            <a:pPr marL="285750" indent="-285750">
              <a:buFont typeface="Wingdings" panose="05000000000000000000" pitchFamily="2" charset="2"/>
              <a:buChar char="ü"/>
            </a:pPr>
            <a:r>
              <a:rPr lang="en-US" sz="1600" dirty="0">
                <a:solidFill>
                  <a:schemeClr val="tx1"/>
                </a:solidFill>
              </a:rPr>
              <a:t>Annotated photos to show social, economic and environmental changes. ​</a:t>
            </a:r>
          </a:p>
          <a:p>
            <a:pPr marL="285750" indent="-285750">
              <a:buFont typeface="Wingdings" panose="05000000000000000000" pitchFamily="2" charset="2"/>
              <a:buChar char="ü"/>
            </a:pPr>
            <a:r>
              <a:rPr lang="en-US" sz="1600" dirty="0">
                <a:solidFill>
                  <a:schemeClr val="tx1"/>
                </a:solidFill>
              </a:rPr>
              <a:t>Include the key words and definitions​.</a:t>
            </a:r>
          </a:p>
          <a:p>
            <a:pPr marL="285750" indent="-285750">
              <a:buFont typeface="Wingdings" panose="05000000000000000000" pitchFamily="2" charset="2"/>
              <a:buChar char="ü"/>
            </a:pPr>
            <a:r>
              <a:rPr lang="en-US" sz="1600" b="1" dirty="0">
                <a:solidFill>
                  <a:schemeClr val="tx1"/>
                </a:solidFill>
              </a:rPr>
              <a:t>Must</a:t>
            </a:r>
            <a:r>
              <a:rPr lang="en-US" sz="1600" dirty="0">
                <a:solidFill>
                  <a:schemeClr val="tx1"/>
                </a:solidFill>
              </a:rPr>
              <a:t> show the courses of your research (i.e. how did you obtain the information).</a:t>
            </a:r>
            <a:endParaRPr lang="en-GB" sz="1600" b="1" dirty="0">
              <a:solidFill>
                <a:schemeClr val="tx1"/>
              </a:solidFill>
            </a:endParaRPr>
          </a:p>
        </p:txBody>
      </p:sp>
      <p:sp>
        <p:nvSpPr>
          <p:cNvPr id="7" name="TextBox 6"/>
          <p:cNvSpPr txBox="1"/>
          <p:nvPr/>
        </p:nvSpPr>
        <p:spPr>
          <a:xfrm>
            <a:off x="978428" y="2233246"/>
            <a:ext cx="2417885" cy="861774"/>
          </a:xfrm>
          <a:prstGeom prst="rect">
            <a:avLst/>
          </a:prstGeom>
          <a:noFill/>
        </p:spPr>
        <p:txBody>
          <a:bodyPr wrap="square" rtlCol="0">
            <a:spAutoFit/>
          </a:bodyPr>
          <a:lstStyle/>
          <a:p>
            <a:pPr marL="285750" indent="-285750">
              <a:buFont typeface="Arial" panose="020B0604020202020204" pitchFamily="34" charset="0"/>
              <a:buChar char="•"/>
            </a:pPr>
            <a:r>
              <a:rPr lang="en-GB" sz="1600" b="1" dirty="0">
                <a:latin typeface="Bradley Hand ITC" panose="03070402050302030203" pitchFamily="66" charset="0"/>
              </a:rPr>
              <a:t>Containerisation</a:t>
            </a:r>
          </a:p>
          <a:p>
            <a:pPr marL="285750" indent="-285750">
              <a:buFont typeface="Arial" panose="020B0604020202020204" pitchFamily="34" charset="0"/>
              <a:buChar char="•"/>
            </a:pPr>
            <a:r>
              <a:rPr lang="en-GB" sz="1600" b="1" dirty="0">
                <a:latin typeface="Bradley Hand ITC" panose="03070402050302030203" pitchFamily="66" charset="0"/>
              </a:rPr>
              <a:t>Special economic zone</a:t>
            </a:r>
          </a:p>
          <a:p>
            <a:pPr marL="285750" indent="-285750">
              <a:buFont typeface="Arial" panose="020B0604020202020204" pitchFamily="34" charset="0"/>
              <a:buChar char="•"/>
            </a:pPr>
            <a:r>
              <a:rPr lang="en-GB" sz="1600" b="1" dirty="0">
                <a:latin typeface="Bradley Hand ITC" panose="03070402050302030203" pitchFamily="66" charset="0"/>
              </a:rPr>
              <a:t>Open door policy</a:t>
            </a:r>
          </a:p>
        </p:txBody>
      </p:sp>
      <p:sp>
        <p:nvSpPr>
          <p:cNvPr id="8" name="Rectangle 7">
            <a:extLst>
              <a:ext uri="{FF2B5EF4-FFF2-40B4-BE49-F238E27FC236}">
                <a16:creationId xmlns:a16="http://schemas.microsoft.com/office/drawing/2014/main" id="{B12E4894-F96C-4142-A799-310E6DCF2C25}"/>
              </a:ext>
            </a:extLst>
          </p:cNvPr>
          <p:cNvSpPr/>
          <p:nvPr/>
        </p:nvSpPr>
        <p:spPr>
          <a:xfrm>
            <a:off x="4006808" y="3841296"/>
            <a:ext cx="7726974" cy="1646597"/>
          </a:xfrm>
          <a:prstGeom prst="rect">
            <a:avLst/>
          </a:prstGeom>
          <a:solidFill>
            <a:schemeClr val="accent4">
              <a:lumMod val="20000"/>
              <a:lumOff val="80000"/>
            </a:schemeClr>
          </a:solidFill>
          <a:ln w="2857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chemeClr val="accent2"/>
                </a:solidFill>
              </a:rPr>
              <a:t>Key Term:</a:t>
            </a:r>
          </a:p>
          <a:p>
            <a:r>
              <a:rPr lang="en-GB" sz="1600" b="1" dirty="0">
                <a:solidFill>
                  <a:schemeClr val="tx1"/>
                </a:solidFill>
              </a:rPr>
              <a:t>Globalisation</a:t>
            </a:r>
          </a:p>
          <a:p>
            <a:r>
              <a:rPr lang="en-US" sz="1600" i="1" dirty="0">
                <a:solidFill>
                  <a:schemeClr val="tx1"/>
                </a:solidFill>
              </a:rPr>
              <a:t>Globalisation is the process by which the world is becoming increasingly interconnected as a result of massively increased trade and cultural exchange. It has increased the production of goods and services. The biggest companies are no longer national firms but transnational or multinational corporations with branches in many countries.</a:t>
            </a:r>
            <a:endParaRPr lang="en-GB" sz="1600" i="1" dirty="0">
              <a:solidFill>
                <a:schemeClr val="tx1"/>
              </a:solidFill>
            </a:endParaRPr>
          </a:p>
        </p:txBody>
      </p:sp>
      <p:pic>
        <p:nvPicPr>
          <p:cNvPr id="9" name="Picture 8"/>
          <p:cNvPicPr>
            <a:picLocks noChangeAspect="1"/>
          </p:cNvPicPr>
          <p:nvPr/>
        </p:nvPicPr>
        <p:blipFill>
          <a:blip r:embed="rId3"/>
          <a:stretch>
            <a:fillRect/>
          </a:stretch>
        </p:blipFill>
        <p:spPr>
          <a:xfrm rot="291586">
            <a:off x="978428" y="3301122"/>
            <a:ext cx="2310295" cy="1800422"/>
          </a:xfrm>
          <a:prstGeom prst="rect">
            <a:avLst/>
          </a:prstGeom>
        </p:spPr>
      </p:pic>
      <p:pic>
        <p:nvPicPr>
          <p:cNvPr id="10" name="Picture 9"/>
          <p:cNvPicPr>
            <a:picLocks noChangeAspect="1"/>
          </p:cNvPicPr>
          <p:nvPr/>
        </p:nvPicPr>
        <p:blipFill>
          <a:blip r:embed="rId4"/>
          <a:stretch>
            <a:fillRect/>
          </a:stretch>
        </p:blipFill>
        <p:spPr>
          <a:xfrm rot="20273423">
            <a:off x="827000" y="3152285"/>
            <a:ext cx="706526" cy="370765"/>
          </a:xfrm>
          <a:prstGeom prst="rect">
            <a:avLst/>
          </a:prstGeom>
        </p:spPr>
      </p:pic>
      <p:pic>
        <p:nvPicPr>
          <p:cNvPr id="11" name="Picture 10"/>
          <p:cNvPicPr>
            <a:picLocks noChangeAspect="1"/>
          </p:cNvPicPr>
          <p:nvPr/>
        </p:nvPicPr>
        <p:blipFill>
          <a:blip r:embed="rId5"/>
          <a:stretch>
            <a:fillRect/>
          </a:stretch>
        </p:blipFill>
        <p:spPr>
          <a:xfrm rot="19781932">
            <a:off x="2843070" y="4948878"/>
            <a:ext cx="508806" cy="313918"/>
          </a:xfrm>
          <a:prstGeom prst="rect">
            <a:avLst/>
          </a:prstGeom>
        </p:spPr>
      </p:pic>
    </p:spTree>
    <p:extLst>
      <p:ext uri="{BB962C8B-B14F-4D97-AF65-F5344CB8AC3E}">
        <p14:creationId xmlns:p14="http://schemas.microsoft.com/office/powerpoint/2010/main" val="21584926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75ABE-631B-4068-92AE-29F434F951C0}"/>
              </a:ext>
            </a:extLst>
          </p:cNvPr>
          <p:cNvSpPr>
            <a:spLocks noGrp="1"/>
          </p:cNvSpPr>
          <p:nvPr>
            <p:ph type="title"/>
          </p:nvPr>
        </p:nvSpPr>
        <p:spPr/>
        <p:txBody>
          <a:bodyPr/>
          <a:lstStyle/>
          <a:p>
            <a:r>
              <a:rPr lang="en-GB" dirty="0"/>
              <a:t>Exam Question</a:t>
            </a:r>
          </a:p>
        </p:txBody>
      </p:sp>
      <p:sp>
        <p:nvSpPr>
          <p:cNvPr id="4" name="Rectangle 3">
            <a:extLst>
              <a:ext uri="{FF2B5EF4-FFF2-40B4-BE49-F238E27FC236}">
                <a16:creationId xmlns:a16="http://schemas.microsoft.com/office/drawing/2014/main" id="{BDE542CB-A455-4AA1-80C8-17CC16577A0C}"/>
              </a:ext>
            </a:extLst>
          </p:cNvPr>
          <p:cNvSpPr/>
          <p:nvPr/>
        </p:nvSpPr>
        <p:spPr>
          <a:xfrm>
            <a:off x="191249" y="1466367"/>
            <a:ext cx="4837682" cy="685800"/>
          </a:xfrm>
          <a:prstGeom prst="rect">
            <a:avLst/>
          </a:prstGeom>
          <a:solidFill>
            <a:schemeClr val="accent2">
              <a:lumMod val="20000"/>
              <a:lumOff val="80000"/>
            </a:schemeClr>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b="1" dirty="0">
                <a:solidFill>
                  <a:srgbClr val="FF0000"/>
                </a:solidFill>
              </a:rPr>
              <a:t>Task:</a:t>
            </a:r>
          </a:p>
          <a:p>
            <a:r>
              <a:rPr lang="en-GB" sz="1600" dirty="0">
                <a:solidFill>
                  <a:schemeClr val="tx1"/>
                </a:solidFill>
              </a:rPr>
              <a:t>Based on your research, answer one of these questions.</a:t>
            </a:r>
          </a:p>
        </p:txBody>
      </p:sp>
      <p:sp>
        <p:nvSpPr>
          <p:cNvPr id="5" name="TextBox 4"/>
          <p:cNvSpPr txBox="1"/>
          <p:nvPr/>
        </p:nvSpPr>
        <p:spPr>
          <a:xfrm>
            <a:off x="191249" y="2400300"/>
            <a:ext cx="11162549" cy="3108543"/>
          </a:xfrm>
          <a:prstGeom prst="rect">
            <a:avLst/>
          </a:prstGeom>
          <a:noFill/>
        </p:spPr>
        <p:txBody>
          <a:bodyPr wrap="square" rtlCol="0">
            <a:spAutoFit/>
          </a:bodyPr>
          <a:lstStyle/>
          <a:p>
            <a:r>
              <a:rPr lang="en-GB" sz="2800" dirty="0"/>
              <a:t>Assess the extent to which a country (or countries) has been able to meet the pressure placed upon it by a major disaster. (12 marks)</a:t>
            </a:r>
          </a:p>
          <a:p>
            <a:endParaRPr lang="en-GB" sz="2800" dirty="0"/>
          </a:p>
          <a:p>
            <a:r>
              <a:rPr lang="en-GB" sz="2800" dirty="0"/>
              <a:t>Or</a:t>
            </a:r>
          </a:p>
          <a:p>
            <a:endParaRPr lang="en-GB" sz="2800" dirty="0"/>
          </a:p>
          <a:p>
            <a:r>
              <a:rPr lang="en-GB" sz="2800" dirty="0"/>
              <a:t>Assess the extent to which the globalisation of trade can bring problems as well as benefits. (12 marks)</a:t>
            </a:r>
          </a:p>
        </p:txBody>
      </p:sp>
    </p:spTree>
    <p:extLst>
      <p:ext uri="{BB962C8B-B14F-4D97-AF65-F5344CB8AC3E}">
        <p14:creationId xmlns:p14="http://schemas.microsoft.com/office/powerpoint/2010/main" val="1397645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8810625" y="651363"/>
            <a:ext cx="944801" cy="1449081"/>
          </a:xfrm>
          <a:prstGeom prst="rect">
            <a:avLst/>
          </a:prstGeom>
        </p:spPr>
      </p:pic>
      <p:pic>
        <p:nvPicPr>
          <p:cNvPr id="3" name="Picture 2"/>
          <p:cNvPicPr>
            <a:picLocks noChangeAspect="1"/>
          </p:cNvPicPr>
          <p:nvPr/>
        </p:nvPicPr>
        <p:blipFill rotWithShape="1">
          <a:blip r:embed="rId3"/>
          <a:srcRect l="19111" r="19111"/>
          <a:stretch/>
        </p:blipFill>
        <p:spPr>
          <a:xfrm>
            <a:off x="10090291" y="651363"/>
            <a:ext cx="895210" cy="1449081"/>
          </a:xfrm>
          <a:prstGeom prst="rect">
            <a:avLst/>
          </a:prstGeom>
        </p:spPr>
      </p:pic>
      <p:sp>
        <p:nvSpPr>
          <p:cNvPr id="5" name="TextBox 4"/>
          <p:cNvSpPr txBox="1"/>
          <p:nvPr/>
        </p:nvSpPr>
        <p:spPr>
          <a:xfrm>
            <a:off x="990600" y="2895600"/>
            <a:ext cx="2628900" cy="1200329"/>
          </a:xfrm>
          <a:prstGeom prst="rect">
            <a:avLst/>
          </a:prstGeom>
          <a:noFill/>
        </p:spPr>
        <p:txBody>
          <a:bodyPr wrap="square" rtlCol="0">
            <a:spAutoFit/>
          </a:bodyPr>
          <a:lstStyle/>
          <a:p>
            <a:pPr algn="ctr"/>
            <a:r>
              <a:rPr lang="en-GB" sz="3600" dirty="0"/>
              <a:t>Globalisation</a:t>
            </a:r>
          </a:p>
          <a:p>
            <a:pPr algn="ctr"/>
            <a:r>
              <a:rPr lang="en-GB" sz="3600" dirty="0"/>
              <a:t>Resilience</a:t>
            </a:r>
          </a:p>
        </p:txBody>
      </p:sp>
      <p:sp>
        <p:nvSpPr>
          <p:cNvPr id="6" name="TextBox 5"/>
          <p:cNvSpPr txBox="1"/>
          <p:nvPr/>
        </p:nvSpPr>
        <p:spPr>
          <a:xfrm>
            <a:off x="4241800" y="793072"/>
            <a:ext cx="3594100" cy="1015663"/>
          </a:xfrm>
          <a:prstGeom prst="rect">
            <a:avLst/>
          </a:prstGeom>
          <a:noFill/>
        </p:spPr>
        <p:txBody>
          <a:bodyPr wrap="square" rtlCol="0">
            <a:spAutoFit/>
          </a:bodyPr>
          <a:lstStyle/>
          <a:p>
            <a:pPr algn="ctr"/>
            <a:r>
              <a:rPr lang="en-GB" sz="2000" dirty="0">
                <a:hlinkClick r:id="rId4"/>
              </a:rPr>
              <a:t>Globalisation</a:t>
            </a:r>
            <a:endParaRPr lang="en-GB" sz="2000" dirty="0"/>
          </a:p>
          <a:p>
            <a:pPr algn="ctr"/>
            <a:endParaRPr lang="en-GB" sz="2000" dirty="0"/>
          </a:p>
          <a:p>
            <a:pPr algn="ctr"/>
            <a:r>
              <a:rPr lang="en-GB" sz="2000" dirty="0">
                <a:hlinkClick r:id="rId5"/>
              </a:rPr>
              <a:t>Tectonic Processes and Hazards</a:t>
            </a:r>
            <a:endParaRPr lang="en-GB" sz="2000" dirty="0"/>
          </a:p>
        </p:txBody>
      </p:sp>
      <p:sp>
        <p:nvSpPr>
          <p:cNvPr id="7" name="Rectangle 6"/>
          <p:cNvSpPr/>
          <p:nvPr/>
        </p:nvSpPr>
        <p:spPr>
          <a:xfrm>
            <a:off x="1533771" y="4912531"/>
            <a:ext cx="9267092" cy="1323439"/>
          </a:xfrm>
          <a:prstGeom prst="rect">
            <a:avLst/>
          </a:prstGeom>
        </p:spPr>
        <p:txBody>
          <a:bodyPr wrap="square">
            <a:spAutoFit/>
          </a:bodyPr>
          <a:lstStyle/>
          <a:p>
            <a:pPr marL="285750" indent="-285750">
              <a:buFont typeface="Arial" panose="020B0604020202020204" pitchFamily="34" charset="0"/>
              <a:buChar char="•"/>
            </a:pPr>
            <a:r>
              <a:rPr lang="en-US" sz="2000" dirty="0"/>
              <a:t>Globalisation is a long-standing process which has accelerated because of rapid developments in transport, communications and businesses.</a:t>
            </a:r>
          </a:p>
          <a:p>
            <a:pPr marL="285750" indent="-285750">
              <a:buFont typeface="Arial" panose="020B0604020202020204" pitchFamily="34" charset="0"/>
              <a:buChar char="•"/>
            </a:pPr>
            <a:r>
              <a:rPr lang="en-US" sz="2000" dirty="0"/>
              <a:t>Disaster occurrence can be explained by the relationship between hazards, vulnerability, resilience and disaster.</a:t>
            </a:r>
            <a:endParaRPr lang="en-GB" sz="2000" dirty="0"/>
          </a:p>
        </p:txBody>
      </p:sp>
      <p:sp>
        <p:nvSpPr>
          <p:cNvPr id="8" name="TextBox 7"/>
          <p:cNvSpPr txBox="1"/>
          <p:nvPr/>
        </p:nvSpPr>
        <p:spPr>
          <a:xfrm>
            <a:off x="8273562" y="3129801"/>
            <a:ext cx="3332284" cy="461665"/>
          </a:xfrm>
          <a:prstGeom prst="rect">
            <a:avLst/>
          </a:prstGeom>
          <a:noFill/>
        </p:spPr>
        <p:txBody>
          <a:bodyPr wrap="square" rtlCol="0">
            <a:spAutoFit/>
          </a:bodyPr>
          <a:lstStyle/>
          <a:p>
            <a:r>
              <a:rPr lang="en-GB" sz="2400" dirty="0">
                <a:hlinkClick r:id="rId6"/>
              </a:rPr>
              <a:t>@</a:t>
            </a:r>
            <a:r>
              <a:rPr lang="en-GB" sz="2400" dirty="0" err="1">
                <a:hlinkClick r:id="rId6"/>
              </a:rPr>
              <a:t>thecuriousgeographer</a:t>
            </a:r>
            <a:endParaRPr lang="en-GB" sz="2400" dirty="0"/>
          </a:p>
        </p:txBody>
      </p:sp>
      <p:pic>
        <p:nvPicPr>
          <p:cNvPr id="9" name="Picture 8"/>
          <p:cNvPicPr>
            <a:picLocks noChangeAspect="1"/>
          </p:cNvPicPr>
          <p:nvPr/>
        </p:nvPicPr>
        <p:blipFill>
          <a:blip r:embed="rId7"/>
          <a:stretch>
            <a:fillRect/>
          </a:stretch>
        </p:blipFill>
        <p:spPr>
          <a:xfrm>
            <a:off x="4389258" y="2996236"/>
            <a:ext cx="956465" cy="958437"/>
          </a:xfrm>
          <a:prstGeom prst="rect">
            <a:avLst/>
          </a:prstGeom>
        </p:spPr>
      </p:pic>
      <p:sp>
        <p:nvSpPr>
          <p:cNvPr id="10" name="Rectangle 9"/>
          <p:cNvSpPr/>
          <p:nvPr/>
        </p:nvSpPr>
        <p:spPr>
          <a:xfrm>
            <a:off x="5345723" y="3090733"/>
            <a:ext cx="2524089" cy="769441"/>
          </a:xfrm>
          <a:prstGeom prst="rect">
            <a:avLst/>
          </a:prstGeom>
        </p:spPr>
        <p:txBody>
          <a:bodyPr wrap="none">
            <a:spAutoFit/>
          </a:bodyPr>
          <a:lstStyle/>
          <a:p>
            <a:pPr algn="ctr"/>
            <a:r>
              <a:rPr lang="en-GB" sz="2200" dirty="0">
                <a:hlinkClick r:id="rId8"/>
              </a:rPr>
              <a:t>Ask the Geographer </a:t>
            </a:r>
          </a:p>
          <a:p>
            <a:pPr algn="ctr"/>
            <a:r>
              <a:rPr lang="en-GB" sz="2200" dirty="0">
                <a:hlinkClick r:id="rId8"/>
              </a:rPr>
              <a:t>Podcasts</a:t>
            </a:r>
            <a:endParaRPr lang="en-GB" sz="2200" dirty="0"/>
          </a:p>
        </p:txBody>
      </p:sp>
    </p:spTree>
    <p:extLst>
      <p:ext uri="{BB962C8B-B14F-4D97-AF65-F5344CB8AC3E}">
        <p14:creationId xmlns:p14="http://schemas.microsoft.com/office/powerpoint/2010/main" val="3791512186"/>
      </p:ext>
    </p:extLst>
  </p:cSld>
  <p:clrMapOvr>
    <a:masterClrMapping/>
  </p:clrMapOvr>
</p:sld>
</file>

<file path=ppt/theme/theme1.xml><?xml version="1.0" encoding="utf-8"?>
<a:theme xmlns:a="http://schemas.openxmlformats.org/drawingml/2006/main" name="Default-New">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fault-New" id="{F6C9626F-47EB-4713-9A5E-7FBC4656B175}" vid="{838A5946-DC95-4F07-A193-68EFCE303E8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Default Theme</Template>
  <TotalTime>35</TotalTime>
  <Words>455</Words>
  <Application>Microsoft Office PowerPoint</Application>
  <PresentationFormat>Widescreen</PresentationFormat>
  <Paragraphs>51</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Bradley Hand ITC</vt:lpstr>
      <vt:lpstr>Calibri</vt:lpstr>
      <vt:lpstr>Comic Sans MS</vt:lpstr>
      <vt:lpstr>Wingdings</vt:lpstr>
      <vt:lpstr>Default-New</vt:lpstr>
      <vt:lpstr>Y11 into 12 Transition Work</vt:lpstr>
      <vt:lpstr>Physical Geography (Dr Allan and Mrs Doherty)</vt:lpstr>
      <vt:lpstr>Human Geography (Mrs Stewart)</vt:lpstr>
      <vt:lpstr>Exam Question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Allan</dc:creator>
  <cp:lastModifiedBy>Lianne Bagshaw</cp:lastModifiedBy>
  <cp:revision>16</cp:revision>
  <dcterms:created xsi:type="dcterms:W3CDTF">2021-12-10T08:40:34Z</dcterms:created>
  <dcterms:modified xsi:type="dcterms:W3CDTF">2023-07-03T08:09:11Z</dcterms:modified>
</cp:coreProperties>
</file>