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4"/>
  </p:notesMasterIdLst>
  <p:handoutMasterIdLst>
    <p:handoutMasterId r:id="rId15"/>
  </p:handoutMasterIdLst>
  <p:sldIdLst>
    <p:sldId id="279" r:id="rId2"/>
    <p:sldId id="314" r:id="rId3"/>
    <p:sldId id="259" r:id="rId4"/>
    <p:sldId id="280" r:id="rId5"/>
    <p:sldId id="281" r:id="rId6"/>
    <p:sldId id="282" r:id="rId7"/>
    <p:sldId id="283" r:id="rId8"/>
    <p:sldId id="287" r:id="rId9"/>
    <p:sldId id="288" r:id="rId10"/>
    <p:sldId id="289" r:id="rId11"/>
    <p:sldId id="290" r:id="rId12"/>
    <p:sldId id="28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57382"/>
    <a:srgbClr val="000000"/>
    <a:srgbClr val="FFFFFF"/>
    <a:srgbClr val="EDEDED"/>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81490" autoAdjust="0"/>
  </p:normalViewPr>
  <p:slideViewPr>
    <p:cSldViewPr snapToGrid="0">
      <p:cViewPr varScale="1">
        <p:scale>
          <a:sx n="93" d="100"/>
          <a:sy n="93" d="100"/>
        </p:scale>
        <p:origin x="330" y="90"/>
      </p:cViewPr>
      <p:guideLst/>
    </p:cSldViewPr>
  </p:slideViewPr>
  <p:notesTextViewPr>
    <p:cViewPr>
      <p:scale>
        <a:sx n="1" d="1"/>
        <a:sy n="1" d="1"/>
      </p:scale>
      <p:origin x="0" y="0"/>
    </p:cViewPr>
  </p:notesTextViewPr>
  <p:notesViewPr>
    <p:cSldViewPr snapToGrid="0">
      <p:cViewPr varScale="1">
        <p:scale>
          <a:sx n="58" d="100"/>
          <a:sy n="58" d="100"/>
        </p:scale>
        <p:origin x="302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F50C34-9FE7-469D-96B5-01374BD8C17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35AC5701-B7B8-484B-8417-049DEC462697}">
      <dgm:prSet phldrT="[Text]" custT="1"/>
      <dgm:spPr/>
      <dgm:t>
        <a:bodyPr/>
        <a:lstStyle/>
        <a:p>
          <a:pPr>
            <a:buFont typeface="Arial" panose="020B0604020202020204" pitchFamily="34" charset="0"/>
            <a:buChar char="•"/>
          </a:pPr>
          <a:r>
            <a:rPr lang="en-GB" sz="900" b="1" dirty="0"/>
            <a:t>What is Computer Science?</a:t>
          </a:r>
        </a:p>
      </dgm:t>
    </dgm:pt>
    <dgm:pt modelId="{9207340B-18EC-4DEB-850D-4ACE11A3A57B}" type="parTrans" cxnId="{E2C3FF8F-2A51-4D56-A336-F80585D3988A}">
      <dgm:prSet/>
      <dgm:spPr/>
      <dgm:t>
        <a:bodyPr/>
        <a:lstStyle/>
        <a:p>
          <a:endParaRPr lang="en-GB"/>
        </a:p>
      </dgm:t>
    </dgm:pt>
    <dgm:pt modelId="{C395F14D-EEFF-464B-A5BB-9CB91AA12EFF}" type="sibTrans" cxnId="{E2C3FF8F-2A51-4D56-A336-F80585D3988A}">
      <dgm:prSet/>
      <dgm:spPr/>
      <dgm:t>
        <a:bodyPr/>
        <a:lstStyle/>
        <a:p>
          <a:endParaRPr lang="en-GB"/>
        </a:p>
      </dgm:t>
    </dgm:pt>
    <dgm:pt modelId="{C6E1B501-2718-433B-B862-080D17B121D0}">
      <dgm:prSet phldrT="[Text]"/>
      <dgm:spPr/>
      <dgm:t>
        <a:bodyPr/>
        <a:lstStyle/>
        <a:p>
          <a:r>
            <a:rPr lang="en-GB" dirty="0">
              <a:solidFill>
                <a:srgbClr val="595959"/>
              </a:solidFill>
            </a:rPr>
            <a:t>Enter your answer here</a:t>
          </a:r>
        </a:p>
      </dgm:t>
    </dgm:pt>
    <dgm:pt modelId="{6D6A99FB-07BE-47E6-AC81-A892C963CF23}" type="parTrans" cxnId="{575ECBFE-9F17-4BBD-88BA-A42ABD75D9D8}">
      <dgm:prSet/>
      <dgm:spPr/>
      <dgm:t>
        <a:bodyPr/>
        <a:lstStyle/>
        <a:p>
          <a:endParaRPr lang="en-GB"/>
        </a:p>
      </dgm:t>
    </dgm:pt>
    <dgm:pt modelId="{0F07CE2F-95C6-46B9-B600-B010B3CC4CDE}" type="sibTrans" cxnId="{575ECBFE-9F17-4BBD-88BA-A42ABD75D9D8}">
      <dgm:prSet/>
      <dgm:spPr/>
      <dgm:t>
        <a:bodyPr/>
        <a:lstStyle/>
        <a:p>
          <a:endParaRPr lang="en-GB"/>
        </a:p>
      </dgm:t>
    </dgm:pt>
    <dgm:pt modelId="{EF216913-7570-4AD3-B149-F74AA09DABE1}">
      <dgm:prSet phldrT="[Text]" custT="1"/>
      <dgm:spPr/>
      <dgm:t>
        <a:bodyPr/>
        <a:lstStyle/>
        <a:p>
          <a:r>
            <a:rPr lang="en-GB" sz="900" b="1" dirty="0"/>
            <a:t>What are the benefits and risks of Computer Science at a local level </a:t>
          </a:r>
        </a:p>
      </dgm:t>
    </dgm:pt>
    <dgm:pt modelId="{F31E2A3A-78B6-428A-8157-0D1C98C93B43}" type="parTrans" cxnId="{1C6B111F-5698-44A1-8184-AB65E285E01B}">
      <dgm:prSet/>
      <dgm:spPr/>
      <dgm:t>
        <a:bodyPr/>
        <a:lstStyle/>
        <a:p>
          <a:endParaRPr lang="en-GB"/>
        </a:p>
      </dgm:t>
    </dgm:pt>
    <dgm:pt modelId="{21A420FD-9AD4-4587-8515-E5638EAC41EC}" type="sibTrans" cxnId="{1C6B111F-5698-44A1-8184-AB65E285E01B}">
      <dgm:prSet/>
      <dgm:spPr/>
      <dgm:t>
        <a:bodyPr/>
        <a:lstStyle/>
        <a:p>
          <a:endParaRPr lang="en-GB"/>
        </a:p>
      </dgm:t>
    </dgm:pt>
    <dgm:pt modelId="{32D61BF6-AD3B-4C56-BD9F-86AC17F3B144}">
      <dgm:prSet phldrT="[Text]"/>
      <dgm:spPr/>
      <dgm:t>
        <a:bodyPr/>
        <a:lstStyle/>
        <a:p>
          <a:r>
            <a:rPr lang="en-GB" dirty="0">
              <a:solidFill>
                <a:srgbClr val="595959"/>
              </a:solidFill>
            </a:rPr>
            <a:t>Enter your answer here</a:t>
          </a:r>
        </a:p>
      </dgm:t>
    </dgm:pt>
    <dgm:pt modelId="{022F9A5A-C7BD-44FF-8C95-FA5B119D80C6}" type="parTrans" cxnId="{F5BF1B0D-F645-4950-939B-463CC68BEFEC}">
      <dgm:prSet/>
      <dgm:spPr/>
      <dgm:t>
        <a:bodyPr/>
        <a:lstStyle/>
        <a:p>
          <a:endParaRPr lang="en-GB"/>
        </a:p>
      </dgm:t>
    </dgm:pt>
    <dgm:pt modelId="{453121EA-875C-4669-8D48-9FEC0F6C331A}" type="sibTrans" cxnId="{F5BF1B0D-F645-4950-939B-463CC68BEFEC}">
      <dgm:prSet/>
      <dgm:spPr/>
      <dgm:t>
        <a:bodyPr/>
        <a:lstStyle/>
        <a:p>
          <a:endParaRPr lang="en-GB"/>
        </a:p>
      </dgm:t>
    </dgm:pt>
    <dgm:pt modelId="{6C594628-B6BC-42B9-8C21-E13586A4BFA9}">
      <dgm:prSet phldrT="[Text]"/>
      <dgm:spPr/>
      <dgm:t>
        <a:bodyPr/>
        <a:lstStyle/>
        <a:p>
          <a:r>
            <a:rPr lang="en-GB" dirty="0">
              <a:solidFill>
                <a:srgbClr val="595959"/>
              </a:solidFill>
            </a:rPr>
            <a:t>Try to make at least 4 valid points</a:t>
          </a:r>
        </a:p>
      </dgm:t>
    </dgm:pt>
    <dgm:pt modelId="{9321D7AD-5BD9-4873-9A3F-05F253261F83}" type="parTrans" cxnId="{B50DD9B9-5B93-4F94-AC2F-6483B67927B1}">
      <dgm:prSet/>
      <dgm:spPr/>
      <dgm:t>
        <a:bodyPr/>
        <a:lstStyle/>
        <a:p>
          <a:endParaRPr lang="en-GB"/>
        </a:p>
      </dgm:t>
    </dgm:pt>
    <dgm:pt modelId="{19987D7B-27BA-4861-8CEF-531E95A084EA}" type="sibTrans" cxnId="{B50DD9B9-5B93-4F94-AC2F-6483B67927B1}">
      <dgm:prSet/>
      <dgm:spPr/>
      <dgm:t>
        <a:bodyPr/>
        <a:lstStyle/>
        <a:p>
          <a:endParaRPr lang="en-GB"/>
        </a:p>
      </dgm:t>
    </dgm:pt>
    <dgm:pt modelId="{97EDCB82-B54F-4166-B223-6F1340533688}">
      <dgm:prSet phldrT="[Text]" custT="1"/>
      <dgm:spPr/>
      <dgm:t>
        <a:bodyPr/>
        <a:lstStyle/>
        <a:p>
          <a:pPr>
            <a:buFont typeface="Arial" panose="020B0604020202020204" pitchFamily="34" charset="0"/>
            <a:buChar char="•"/>
          </a:pPr>
          <a:r>
            <a:rPr lang="en-GB" sz="900" b="1" dirty="0"/>
            <a:t>What are the benefits and risks of Computer Science at a national level </a:t>
          </a:r>
        </a:p>
      </dgm:t>
    </dgm:pt>
    <dgm:pt modelId="{604B0901-CD98-482B-803C-39A180E03D76}" type="parTrans" cxnId="{B9E9EB1E-C0C6-4601-9883-9EF45AE6DC23}">
      <dgm:prSet/>
      <dgm:spPr/>
      <dgm:t>
        <a:bodyPr/>
        <a:lstStyle/>
        <a:p>
          <a:endParaRPr lang="en-GB"/>
        </a:p>
      </dgm:t>
    </dgm:pt>
    <dgm:pt modelId="{57CA9076-7B09-44B5-9FD3-14B2D5F1B9EA}" type="sibTrans" cxnId="{B9E9EB1E-C0C6-4601-9883-9EF45AE6DC23}">
      <dgm:prSet/>
      <dgm:spPr/>
      <dgm:t>
        <a:bodyPr/>
        <a:lstStyle/>
        <a:p>
          <a:endParaRPr lang="en-GB"/>
        </a:p>
      </dgm:t>
    </dgm:pt>
    <dgm:pt modelId="{24D7E199-AF88-4A0D-99B0-8541289D3154}">
      <dgm:prSet phldrT="[Text]"/>
      <dgm:spPr/>
      <dgm:t>
        <a:bodyPr/>
        <a:lstStyle/>
        <a:p>
          <a:r>
            <a:rPr lang="en-GB" dirty="0">
              <a:solidFill>
                <a:srgbClr val="595959"/>
              </a:solidFill>
            </a:rPr>
            <a:t>Enter your answer here</a:t>
          </a:r>
        </a:p>
      </dgm:t>
    </dgm:pt>
    <dgm:pt modelId="{FBF298B0-6225-4652-9595-B4EB2B3A80B6}" type="parTrans" cxnId="{4F8EB6B2-EB13-4F68-BDAB-8E3BF62AE80D}">
      <dgm:prSet/>
      <dgm:spPr/>
      <dgm:t>
        <a:bodyPr/>
        <a:lstStyle/>
        <a:p>
          <a:endParaRPr lang="en-GB"/>
        </a:p>
      </dgm:t>
    </dgm:pt>
    <dgm:pt modelId="{CD840EE3-66D1-4797-9D61-019208DF7F42}" type="sibTrans" cxnId="{4F8EB6B2-EB13-4F68-BDAB-8E3BF62AE80D}">
      <dgm:prSet/>
      <dgm:spPr/>
      <dgm:t>
        <a:bodyPr/>
        <a:lstStyle/>
        <a:p>
          <a:endParaRPr lang="en-GB"/>
        </a:p>
      </dgm:t>
    </dgm:pt>
    <dgm:pt modelId="{ABDCF836-00C3-43E1-BA75-1C6B6DD5B8C2}">
      <dgm:prSet phldrT="[Text]"/>
      <dgm:spPr/>
      <dgm:t>
        <a:bodyPr/>
        <a:lstStyle/>
        <a:p>
          <a:r>
            <a:rPr lang="en-GB" dirty="0">
              <a:solidFill>
                <a:srgbClr val="595959"/>
              </a:solidFill>
            </a:rPr>
            <a:t>At least 2 of your points should be about the potential risks of Computer Science</a:t>
          </a:r>
        </a:p>
      </dgm:t>
    </dgm:pt>
    <dgm:pt modelId="{9D1318C7-6F96-4A94-9634-9FF8E56BF840}" type="parTrans" cxnId="{C025E09F-DBA1-41AC-83FE-3EFF8489FB46}">
      <dgm:prSet/>
      <dgm:spPr/>
      <dgm:t>
        <a:bodyPr/>
        <a:lstStyle/>
        <a:p>
          <a:endParaRPr lang="en-GB"/>
        </a:p>
      </dgm:t>
    </dgm:pt>
    <dgm:pt modelId="{E1220FBA-EB5B-4817-AADF-7A354030822E}" type="sibTrans" cxnId="{C025E09F-DBA1-41AC-83FE-3EFF8489FB46}">
      <dgm:prSet/>
      <dgm:spPr/>
      <dgm:t>
        <a:bodyPr/>
        <a:lstStyle/>
        <a:p>
          <a:endParaRPr lang="en-GB"/>
        </a:p>
      </dgm:t>
    </dgm:pt>
    <dgm:pt modelId="{957E7E50-9D3F-4E20-81BE-72D66D280A83}">
      <dgm:prSet phldrT="[Text]"/>
      <dgm:spPr/>
      <dgm:t>
        <a:bodyPr/>
        <a:lstStyle/>
        <a:p>
          <a:r>
            <a:rPr lang="en-GB" dirty="0">
              <a:solidFill>
                <a:srgbClr val="595959"/>
              </a:solidFill>
            </a:rPr>
            <a:t>At least 2 of your points should be about the potential benefits of Computer Science</a:t>
          </a:r>
        </a:p>
      </dgm:t>
    </dgm:pt>
    <dgm:pt modelId="{D89677D7-4FEA-40EF-8CA1-34CA167812F2}" type="parTrans" cxnId="{A677F451-AB0C-41E1-88FE-1DD9B89B3AEE}">
      <dgm:prSet/>
      <dgm:spPr/>
      <dgm:t>
        <a:bodyPr/>
        <a:lstStyle/>
        <a:p>
          <a:endParaRPr lang="en-GB"/>
        </a:p>
      </dgm:t>
    </dgm:pt>
    <dgm:pt modelId="{B37F7AD8-D66E-40E8-A197-FBDB90C4BE89}" type="sibTrans" cxnId="{A677F451-AB0C-41E1-88FE-1DD9B89B3AEE}">
      <dgm:prSet/>
      <dgm:spPr/>
      <dgm:t>
        <a:bodyPr/>
        <a:lstStyle/>
        <a:p>
          <a:endParaRPr lang="en-GB"/>
        </a:p>
      </dgm:t>
    </dgm:pt>
    <dgm:pt modelId="{1B78025C-1DA5-495D-95F9-0B68EA2C290C}">
      <dgm:prSet/>
      <dgm:spPr/>
      <dgm:t>
        <a:bodyPr/>
        <a:lstStyle/>
        <a:p>
          <a:r>
            <a:rPr lang="en-GB" dirty="0">
              <a:solidFill>
                <a:srgbClr val="595959"/>
              </a:solidFill>
            </a:rPr>
            <a:t>Try to make at least 4 valid points</a:t>
          </a:r>
        </a:p>
      </dgm:t>
    </dgm:pt>
    <dgm:pt modelId="{48B3030D-29E2-49FC-A7F6-452BB8E75F38}" type="parTrans" cxnId="{6591C48E-C6A3-4055-BA23-DE5B17BC6C05}">
      <dgm:prSet/>
      <dgm:spPr/>
      <dgm:t>
        <a:bodyPr/>
        <a:lstStyle/>
        <a:p>
          <a:endParaRPr lang="en-GB"/>
        </a:p>
      </dgm:t>
    </dgm:pt>
    <dgm:pt modelId="{5666A484-B532-4490-8ED0-02D28A7218C9}" type="sibTrans" cxnId="{6591C48E-C6A3-4055-BA23-DE5B17BC6C05}">
      <dgm:prSet/>
      <dgm:spPr/>
      <dgm:t>
        <a:bodyPr/>
        <a:lstStyle/>
        <a:p>
          <a:endParaRPr lang="en-GB"/>
        </a:p>
      </dgm:t>
    </dgm:pt>
    <dgm:pt modelId="{63FDBB36-18C1-40BD-A537-12A1E3B42579}">
      <dgm:prSet/>
      <dgm:spPr/>
      <dgm:t>
        <a:bodyPr/>
        <a:lstStyle/>
        <a:p>
          <a:r>
            <a:rPr lang="en-GB" dirty="0">
              <a:solidFill>
                <a:srgbClr val="595959"/>
              </a:solidFill>
            </a:rPr>
            <a:t>At least 2 of your points should be about the potential risks of Computer Science</a:t>
          </a:r>
        </a:p>
      </dgm:t>
    </dgm:pt>
    <dgm:pt modelId="{533A30D0-D514-4194-853B-4C59D29C4754}" type="parTrans" cxnId="{3CEFE576-40F6-40D2-9DC6-6DC77767D36B}">
      <dgm:prSet/>
      <dgm:spPr/>
      <dgm:t>
        <a:bodyPr/>
        <a:lstStyle/>
        <a:p>
          <a:endParaRPr lang="en-GB"/>
        </a:p>
      </dgm:t>
    </dgm:pt>
    <dgm:pt modelId="{BD2D4BF6-73E2-43DD-B79A-1979BDB3680D}" type="sibTrans" cxnId="{3CEFE576-40F6-40D2-9DC6-6DC77767D36B}">
      <dgm:prSet/>
      <dgm:spPr/>
      <dgm:t>
        <a:bodyPr/>
        <a:lstStyle/>
        <a:p>
          <a:endParaRPr lang="en-GB"/>
        </a:p>
      </dgm:t>
    </dgm:pt>
    <dgm:pt modelId="{99F7D3E7-17E3-4360-8422-A742F549A17C}">
      <dgm:prSet/>
      <dgm:spPr/>
      <dgm:t>
        <a:bodyPr/>
        <a:lstStyle/>
        <a:p>
          <a:r>
            <a:rPr lang="en-GB" dirty="0">
              <a:solidFill>
                <a:srgbClr val="595959"/>
              </a:solidFill>
            </a:rPr>
            <a:t>At least 2 of your points should be about the potential benefits of Computer Science</a:t>
          </a:r>
        </a:p>
      </dgm:t>
    </dgm:pt>
    <dgm:pt modelId="{72543AB6-2BC7-4D36-A4BC-D2B389B15099}" type="parTrans" cxnId="{ED3182BF-92CA-4F63-809B-750878BFA13A}">
      <dgm:prSet/>
      <dgm:spPr/>
      <dgm:t>
        <a:bodyPr/>
        <a:lstStyle/>
        <a:p>
          <a:endParaRPr lang="en-GB"/>
        </a:p>
      </dgm:t>
    </dgm:pt>
    <dgm:pt modelId="{291723C4-0943-46FB-AA68-25628FE850A4}" type="sibTrans" cxnId="{ED3182BF-92CA-4F63-809B-750878BFA13A}">
      <dgm:prSet/>
      <dgm:spPr/>
      <dgm:t>
        <a:bodyPr/>
        <a:lstStyle/>
        <a:p>
          <a:endParaRPr lang="en-GB"/>
        </a:p>
      </dgm:t>
    </dgm:pt>
    <dgm:pt modelId="{780E8C12-8717-4525-80AD-B9E89EBE3A8C}">
      <dgm:prSet phldrT="[Text]" custT="1"/>
      <dgm:spPr/>
      <dgm:t>
        <a:bodyPr/>
        <a:lstStyle/>
        <a:p>
          <a:pPr>
            <a:buFont typeface="Arial" panose="020B0604020202020204" pitchFamily="34" charset="0"/>
            <a:buChar char="•"/>
          </a:pPr>
          <a:r>
            <a:rPr lang="en-GB" sz="900" b="1" dirty="0"/>
            <a:t>What are the benefits and risks of Computer Science at a global level</a:t>
          </a:r>
        </a:p>
      </dgm:t>
    </dgm:pt>
    <dgm:pt modelId="{669C7209-69AC-48FD-9933-A0BAB554E1F3}" type="sibTrans" cxnId="{CDCB2FAB-0E7E-4214-A25F-518BA4752A8D}">
      <dgm:prSet/>
      <dgm:spPr/>
      <dgm:t>
        <a:bodyPr/>
        <a:lstStyle/>
        <a:p>
          <a:endParaRPr lang="en-GB"/>
        </a:p>
      </dgm:t>
    </dgm:pt>
    <dgm:pt modelId="{C0999AF3-A431-44CA-807A-9C02CA9D2F79}" type="parTrans" cxnId="{CDCB2FAB-0E7E-4214-A25F-518BA4752A8D}">
      <dgm:prSet/>
      <dgm:spPr/>
      <dgm:t>
        <a:bodyPr/>
        <a:lstStyle/>
        <a:p>
          <a:endParaRPr lang="en-GB"/>
        </a:p>
      </dgm:t>
    </dgm:pt>
    <dgm:pt modelId="{CAAB6A97-BA37-439A-BEA6-354A61007906}">
      <dgm:prSet phldrT="[Text]"/>
      <dgm:spPr/>
      <dgm:t>
        <a:bodyPr/>
        <a:lstStyle/>
        <a:p>
          <a:r>
            <a:rPr lang="en-GB" dirty="0">
              <a:solidFill>
                <a:srgbClr val="595959"/>
              </a:solidFill>
            </a:rPr>
            <a:t>Enter your answer here</a:t>
          </a:r>
        </a:p>
      </dgm:t>
    </dgm:pt>
    <dgm:pt modelId="{C2E605AB-25C3-4F39-8D7D-94821BD82C7A}" type="parTrans" cxnId="{28741AFA-86B8-4CE1-AF03-0C25DA68A39A}">
      <dgm:prSet/>
      <dgm:spPr/>
      <dgm:t>
        <a:bodyPr/>
        <a:lstStyle/>
        <a:p>
          <a:endParaRPr lang="en-GB"/>
        </a:p>
      </dgm:t>
    </dgm:pt>
    <dgm:pt modelId="{ADEF89EA-504D-44BA-B79A-1CC0E5F1AE7A}" type="sibTrans" cxnId="{28741AFA-86B8-4CE1-AF03-0C25DA68A39A}">
      <dgm:prSet/>
      <dgm:spPr/>
      <dgm:t>
        <a:bodyPr/>
        <a:lstStyle/>
        <a:p>
          <a:endParaRPr lang="en-GB"/>
        </a:p>
      </dgm:t>
    </dgm:pt>
    <dgm:pt modelId="{8912004D-0EEB-4862-9850-00C0DDF82422}">
      <dgm:prSet/>
      <dgm:spPr/>
      <dgm:t>
        <a:bodyPr/>
        <a:lstStyle/>
        <a:p>
          <a:pPr>
            <a:buFont typeface="Arial" panose="020B0604020202020204" pitchFamily="34" charset="0"/>
            <a:buChar char="•"/>
          </a:pPr>
          <a:r>
            <a:rPr lang="en-GB" dirty="0">
              <a:solidFill>
                <a:srgbClr val="595959"/>
              </a:solidFill>
            </a:rPr>
            <a:t>Try to make at least 4 valid points</a:t>
          </a:r>
        </a:p>
      </dgm:t>
    </dgm:pt>
    <dgm:pt modelId="{522D81EA-D8A2-417B-84EB-442A9BBFE509}" type="parTrans" cxnId="{E7D4A9A7-F7C9-411E-A916-52D06D35C8B3}">
      <dgm:prSet/>
      <dgm:spPr/>
      <dgm:t>
        <a:bodyPr/>
        <a:lstStyle/>
        <a:p>
          <a:endParaRPr lang="en-GB"/>
        </a:p>
      </dgm:t>
    </dgm:pt>
    <dgm:pt modelId="{5C39E078-2AA0-42C7-B4FB-A4FD39E6C3D5}" type="sibTrans" cxnId="{E7D4A9A7-F7C9-411E-A916-52D06D35C8B3}">
      <dgm:prSet/>
      <dgm:spPr/>
      <dgm:t>
        <a:bodyPr/>
        <a:lstStyle/>
        <a:p>
          <a:endParaRPr lang="en-GB"/>
        </a:p>
      </dgm:t>
    </dgm:pt>
    <dgm:pt modelId="{C00273B4-4842-46C3-8791-E18DAA66B85A}">
      <dgm:prSet/>
      <dgm:spPr/>
      <dgm:t>
        <a:bodyPr/>
        <a:lstStyle/>
        <a:p>
          <a:pPr>
            <a:buFont typeface="Arial" panose="020B0604020202020204" pitchFamily="34" charset="0"/>
            <a:buChar char="•"/>
          </a:pPr>
          <a:r>
            <a:rPr lang="en-GB" dirty="0">
              <a:solidFill>
                <a:srgbClr val="595959"/>
              </a:solidFill>
            </a:rPr>
            <a:t>At least 2 of your points should be about the potential risks of Computer Science</a:t>
          </a:r>
        </a:p>
      </dgm:t>
    </dgm:pt>
    <dgm:pt modelId="{C2FA1386-1E6C-4B91-B435-EB28313BAFDD}" type="parTrans" cxnId="{277432CF-A806-4BBD-91CE-0518AE85FDBE}">
      <dgm:prSet/>
      <dgm:spPr/>
      <dgm:t>
        <a:bodyPr/>
        <a:lstStyle/>
        <a:p>
          <a:endParaRPr lang="en-GB"/>
        </a:p>
      </dgm:t>
    </dgm:pt>
    <dgm:pt modelId="{A234A9C9-898E-4659-8AA9-A19AC4A43197}" type="sibTrans" cxnId="{277432CF-A806-4BBD-91CE-0518AE85FDBE}">
      <dgm:prSet/>
      <dgm:spPr/>
      <dgm:t>
        <a:bodyPr/>
        <a:lstStyle/>
        <a:p>
          <a:endParaRPr lang="en-GB"/>
        </a:p>
      </dgm:t>
    </dgm:pt>
    <dgm:pt modelId="{D07C8816-7ECB-42AE-89E0-5FF0A1E11D54}">
      <dgm:prSet/>
      <dgm:spPr/>
      <dgm:t>
        <a:bodyPr/>
        <a:lstStyle/>
        <a:p>
          <a:pPr>
            <a:buFont typeface="Arial" panose="020B0604020202020204" pitchFamily="34" charset="0"/>
            <a:buChar char="•"/>
          </a:pPr>
          <a:r>
            <a:rPr lang="en-GB" dirty="0">
              <a:solidFill>
                <a:srgbClr val="595959"/>
              </a:solidFill>
            </a:rPr>
            <a:t>At least 2 of your points should be about the potential benefits of Computer Science</a:t>
          </a:r>
        </a:p>
      </dgm:t>
    </dgm:pt>
    <dgm:pt modelId="{BA44E540-3006-4662-BE1B-A728B3CF21CE}" type="parTrans" cxnId="{8D8DCDEF-BC5C-4959-BE12-F591B1924888}">
      <dgm:prSet/>
      <dgm:spPr/>
      <dgm:t>
        <a:bodyPr/>
        <a:lstStyle/>
        <a:p>
          <a:endParaRPr lang="en-GB"/>
        </a:p>
      </dgm:t>
    </dgm:pt>
    <dgm:pt modelId="{2C1D1698-0988-4FEC-B91F-30F0CC1024D1}" type="sibTrans" cxnId="{8D8DCDEF-BC5C-4959-BE12-F591B1924888}">
      <dgm:prSet/>
      <dgm:spPr/>
      <dgm:t>
        <a:bodyPr/>
        <a:lstStyle/>
        <a:p>
          <a:endParaRPr lang="en-GB"/>
        </a:p>
      </dgm:t>
    </dgm:pt>
    <dgm:pt modelId="{0317305F-BADC-4C13-8B50-D1953E0809C0}" type="pres">
      <dgm:prSet presAssocID="{AAF50C34-9FE7-469D-96B5-01374BD8C17C}" presName="linearFlow" presStyleCnt="0">
        <dgm:presLayoutVars>
          <dgm:dir/>
          <dgm:animLvl val="lvl"/>
          <dgm:resizeHandles val="exact"/>
        </dgm:presLayoutVars>
      </dgm:prSet>
      <dgm:spPr/>
    </dgm:pt>
    <dgm:pt modelId="{D2A13537-1DD7-40BC-A741-77BE4F4E7433}" type="pres">
      <dgm:prSet presAssocID="{35AC5701-B7B8-484B-8417-049DEC462697}" presName="composite" presStyleCnt="0"/>
      <dgm:spPr/>
    </dgm:pt>
    <dgm:pt modelId="{B5CD2A9F-DCB8-4549-AB96-190E6D4BD2E3}" type="pres">
      <dgm:prSet presAssocID="{35AC5701-B7B8-484B-8417-049DEC462697}" presName="parentText" presStyleLbl="alignNode1" presStyleIdx="0" presStyleCnt="4">
        <dgm:presLayoutVars>
          <dgm:chMax val="1"/>
          <dgm:bulletEnabled val="1"/>
        </dgm:presLayoutVars>
      </dgm:prSet>
      <dgm:spPr/>
    </dgm:pt>
    <dgm:pt modelId="{DC09C502-1074-4502-A228-DB9A53D3E80C}" type="pres">
      <dgm:prSet presAssocID="{35AC5701-B7B8-484B-8417-049DEC462697}" presName="descendantText" presStyleLbl="alignAcc1" presStyleIdx="0" presStyleCnt="4">
        <dgm:presLayoutVars>
          <dgm:bulletEnabled val="1"/>
        </dgm:presLayoutVars>
      </dgm:prSet>
      <dgm:spPr/>
    </dgm:pt>
    <dgm:pt modelId="{D4F316CD-FC3F-4C88-9BE3-350BB88DFB83}" type="pres">
      <dgm:prSet presAssocID="{C395F14D-EEFF-464B-A5BB-9CB91AA12EFF}" presName="sp" presStyleCnt="0"/>
      <dgm:spPr/>
    </dgm:pt>
    <dgm:pt modelId="{53CF5039-B757-43B1-8964-1478973B5E10}" type="pres">
      <dgm:prSet presAssocID="{EF216913-7570-4AD3-B149-F74AA09DABE1}" presName="composite" presStyleCnt="0"/>
      <dgm:spPr/>
    </dgm:pt>
    <dgm:pt modelId="{BC9CC326-8B5F-49EA-ACE3-F120D43C5CD6}" type="pres">
      <dgm:prSet presAssocID="{EF216913-7570-4AD3-B149-F74AA09DABE1}" presName="parentText" presStyleLbl="alignNode1" presStyleIdx="1" presStyleCnt="4">
        <dgm:presLayoutVars>
          <dgm:chMax val="1"/>
          <dgm:bulletEnabled val="1"/>
        </dgm:presLayoutVars>
      </dgm:prSet>
      <dgm:spPr/>
    </dgm:pt>
    <dgm:pt modelId="{1BA41900-A111-41F6-8056-155A0FCE8CD7}" type="pres">
      <dgm:prSet presAssocID="{EF216913-7570-4AD3-B149-F74AA09DABE1}" presName="descendantText" presStyleLbl="alignAcc1" presStyleIdx="1" presStyleCnt="4">
        <dgm:presLayoutVars>
          <dgm:bulletEnabled val="1"/>
        </dgm:presLayoutVars>
      </dgm:prSet>
      <dgm:spPr/>
    </dgm:pt>
    <dgm:pt modelId="{ABCFA6CE-CC3C-45F5-A788-E986EA19EC24}" type="pres">
      <dgm:prSet presAssocID="{21A420FD-9AD4-4587-8515-E5638EAC41EC}" presName="sp" presStyleCnt="0"/>
      <dgm:spPr/>
    </dgm:pt>
    <dgm:pt modelId="{C3B96ED4-F586-481F-9C7F-BD17C0DD469A}" type="pres">
      <dgm:prSet presAssocID="{97EDCB82-B54F-4166-B223-6F1340533688}" presName="composite" presStyleCnt="0"/>
      <dgm:spPr/>
    </dgm:pt>
    <dgm:pt modelId="{85645FA0-4EB6-4B91-B208-4848458187CE}" type="pres">
      <dgm:prSet presAssocID="{97EDCB82-B54F-4166-B223-6F1340533688}" presName="parentText" presStyleLbl="alignNode1" presStyleIdx="2" presStyleCnt="4">
        <dgm:presLayoutVars>
          <dgm:chMax val="1"/>
          <dgm:bulletEnabled val="1"/>
        </dgm:presLayoutVars>
      </dgm:prSet>
      <dgm:spPr/>
    </dgm:pt>
    <dgm:pt modelId="{257C588F-9A78-4ACE-BCB7-030E5144CCEE}" type="pres">
      <dgm:prSet presAssocID="{97EDCB82-B54F-4166-B223-6F1340533688}" presName="descendantText" presStyleLbl="alignAcc1" presStyleIdx="2" presStyleCnt="4">
        <dgm:presLayoutVars>
          <dgm:bulletEnabled val="1"/>
        </dgm:presLayoutVars>
      </dgm:prSet>
      <dgm:spPr/>
    </dgm:pt>
    <dgm:pt modelId="{785D4EE7-AE15-4AF7-B9BA-7B52A58C5B45}" type="pres">
      <dgm:prSet presAssocID="{57CA9076-7B09-44B5-9FD3-14B2D5F1B9EA}" presName="sp" presStyleCnt="0"/>
      <dgm:spPr/>
    </dgm:pt>
    <dgm:pt modelId="{32165095-8B74-4BE1-8E5A-7EFC3DD1DBCD}" type="pres">
      <dgm:prSet presAssocID="{780E8C12-8717-4525-80AD-B9E89EBE3A8C}" presName="composite" presStyleCnt="0"/>
      <dgm:spPr/>
    </dgm:pt>
    <dgm:pt modelId="{2F73ADA9-CA21-4ACC-8080-20EFD752F704}" type="pres">
      <dgm:prSet presAssocID="{780E8C12-8717-4525-80AD-B9E89EBE3A8C}" presName="parentText" presStyleLbl="alignNode1" presStyleIdx="3" presStyleCnt="4">
        <dgm:presLayoutVars>
          <dgm:chMax val="1"/>
          <dgm:bulletEnabled val="1"/>
        </dgm:presLayoutVars>
      </dgm:prSet>
      <dgm:spPr/>
    </dgm:pt>
    <dgm:pt modelId="{3617B7A4-A2D7-4C51-8A09-CD019DB2E9AD}" type="pres">
      <dgm:prSet presAssocID="{780E8C12-8717-4525-80AD-B9E89EBE3A8C}" presName="descendantText" presStyleLbl="alignAcc1" presStyleIdx="3" presStyleCnt="4">
        <dgm:presLayoutVars>
          <dgm:bulletEnabled val="1"/>
        </dgm:presLayoutVars>
      </dgm:prSet>
      <dgm:spPr/>
    </dgm:pt>
  </dgm:ptLst>
  <dgm:cxnLst>
    <dgm:cxn modelId="{3D596102-C15B-4447-8971-858B4F218336}" type="presOf" srcId="{99F7D3E7-17E3-4360-8422-A742F549A17C}" destId="{257C588F-9A78-4ACE-BCB7-030E5144CCEE}" srcOrd="0" destOrd="3" presId="urn:microsoft.com/office/officeart/2005/8/layout/chevron2"/>
    <dgm:cxn modelId="{7C917408-F3AC-46AD-A2A0-B1C8DF56EE16}" type="presOf" srcId="{D07C8816-7ECB-42AE-89E0-5FF0A1E11D54}" destId="{3617B7A4-A2D7-4C51-8A09-CD019DB2E9AD}" srcOrd="0" destOrd="3" presId="urn:microsoft.com/office/officeart/2005/8/layout/chevron2"/>
    <dgm:cxn modelId="{F5BF1B0D-F645-4950-939B-463CC68BEFEC}" srcId="{EF216913-7570-4AD3-B149-F74AA09DABE1}" destId="{32D61BF6-AD3B-4C56-BD9F-86AC17F3B144}" srcOrd="0" destOrd="0" parTransId="{022F9A5A-C7BD-44FF-8C95-FA5B119D80C6}" sibTransId="{453121EA-875C-4669-8D48-9FEC0F6C331A}"/>
    <dgm:cxn modelId="{B9E9EB1E-C0C6-4601-9883-9EF45AE6DC23}" srcId="{AAF50C34-9FE7-469D-96B5-01374BD8C17C}" destId="{97EDCB82-B54F-4166-B223-6F1340533688}" srcOrd="2" destOrd="0" parTransId="{604B0901-CD98-482B-803C-39A180E03D76}" sibTransId="{57CA9076-7B09-44B5-9FD3-14B2D5F1B9EA}"/>
    <dgm:cxn modelId="{1C6B111F-5698-44A1-8184-AB65E285E01B}" srcId="{AAF50C34-9FE7-469D-96B5-01374BD8C17C}" destId="{EF216913-7570-4AD3-B149-F74AA09DABE1}" srcOrd="1" destOrd="0" parTransId="{F31E2A3A-78B6-428A-8157-0D1C98C93B43}" sibTransId="{21A420FD-9AD4-4587-8515-E5638EAC41EC}"/>
    <dgm:cxn modelId="{C652CC2C-EB94-4EF6-A79F-E08E760D2D99}" type="presOf" srcId="{63FDBB36-18C1-40BD-A537-12A1E3B42579}" destId="{257C588F-9A78-4ACE-BCB7-030E5144CCEE}" srcOrd="0" destOrd="2" presId="urn:microsoft.com/office/officeart/2005/8/layout/chevron2"/>
    <dgm:cxn modelId="{DE1FFD37-F7D8-40E5-A53A-FE8B388C881C}" type="presOf" srcId="{780E8C12-8717-4525-80AD-B9E89EBE3A8C}" destId="{2F73ADA9-CA21-4ACC-8080-20EFD752F704}" srcOrd="0" destOrd="0" presId="urn:microsoft.com/office/officeart/2005/8/layout/chevron2"/>
    <dgm:cxn modelId="{39A0565E-44A9-481C-9713-4F47420C6822}" type="presOf" srcId="{EF216913-7570-4AD3-B149-F74AA09DABE1}" destId="{BC9CC326-8B5F-49EA-ACE3-F120D43C5CD6}" srcOrd="0" destOrd="0" presId="urn:microsoft.com/office/officeart/2005/8/layout/chevron2"/>
    <dgm:cxn modelId="{3A90A55E-A09E-4437-834E-2733E297CEA9}" type="presOf" srcId="{32D61BF6-AD3B-4C56-BD9F-86AC17F3B144}" destId="{1BA41900-A111-41F6-8056-155A0FCE8CD7}" srcOrd="0" destOrd="0" presId="urn:microsoft.com/office/officeart/2005/8/layout/chevron2"/>
    <dgm:cxn modelId="{1E8C0865-0E01-43E1-B280-4A69F0A4C5EB}" type="presOf" srcId="{35AC5701-B7B8-484B-8417-049DEC462697}" destId="{B5CD2A9F-DCB8-4549-AB96-190E6D4BD2E3}" srcOrd="0" destOrd="0" presId="urn:microsoft.com/office/officeart/2005/8/layout/chevron2"/>
    <dgm:cxn modelId="{A4A79F68-9595-402F-8096-AB16CDE3F34F}" type="presOf" srcId="{C00273B4-4842-46C3-8791-E18DAA66B85A}" destId="{3617B7A4-A2D7-4C51-8A09-CD019DB2E9AD}" srcOrd="0" destOrd="2" presId="urn:microsoft.com/office/officeart/2005/8/layout/chevron2"/>
    <dgm:cxn modelId="{320A806B-81E6-46B6-8675-7B28352ADE88}" type="presOf" srcId="{957E7E50-9D3F-4E20-81BE-72D66D280A83}" destId="{1BA41900-A111-41F6-8056-155A0FCE8CD7}" srcOrd="0" destOrd="3" presId="urn:microsoft.com/office/officeart/2005/8/layout/chevron2"/>
    <dgm:cxn modelId="{A677F451-AB0C-41E1-88FE-1DD9B89B3AEE}" srcId="{EF216913-7570-4AD3-B149-F74AA09DABE1}" destId="{957E7E50-9D3F-4E20-81BE-72D66D280A83}" srcOrd="3" destOrd="0" parTransId="{D89677D7-4FEA-40EF-8CA1-34CA167812F2}" sibTransId="{B37F7AD8-D66E-40E8-A197-FBDB90C4BE89}"/>
    <dgm:cxn modelId="{3CEFE576-40F6-40D2-9DC6-6DC77767D36B}" srcId="{97EDCB82-B54F-4166-B223-6F1340533688}" destId="{63FDBB36-18C1-40BD-A537-12A1E3B42579}" srcOrd="2" destOrd="0" parTransId="{533A30D0-D514-4194-853B-4C59D29C4754}" sibTransId="{BD2D4BF6-73E2-43DD-B79A-1979BDB3680D}"/>
    <dgm:cxn modelId="{E9D6A986-7D85-4262-97FE-2039DD92D3CB}" type="presOf" srcId="{97EDCB82-B54F-4166-B223-6F1340533688}" destId="{85645FA0-4EB6-4B91-B208-4848458187CE}" srcOrd="0" destOrd="0" presId="urn:microsoft.com/office/officeart/2005/8/layout/chevron2"/>
    <dgm:cxn modelId="{6591C48E-C6A3-4055-BA23-DE5B17BC6C05}" srcId="{97EDCB82-B54F-4166-B223-6F1340533688}" destId="{1B78025C-1DA5-495D-95F9-0B68EA2C290C}" srcOrd="1" destOrd="0" parTransId="{48B3030D-29E2-49FC-A7F6-452BB8E75F38}" sibTransId="{5666A484-B532-4490-8ED0-02D28A7218C9}"/>
    <dgm:cxn modelId="{0DDDCD8E-BC14-4F3E-8A9D-7B885C52E86B}" type="presOf" srcId="{6C594628-B6BC-42B9-8C21-E13586A4BFA9}" destId="{1BA41900-A111-41F6-8056-155A0FCE8CD7}" srcOrd="0" destOrd="1" presId="urn:microsoft.com/office/officeart/2005/8/layout/chevron2"/>
    <dgm:cxn modelId="{E2C3FF8F-2A51-4D56-A336-F80585D3988A}" srcId="{AAF50C34-9FE7-469D-96B5-01374BD8C17C}" destId="{35AC5701-B7B8-484B-8417-049DEC462697}" srcOrd="0" destOrd="0" parTransId="{9207340B-18EC-4DEB-850D-4ACE11A3A57B}" sibTransId="{C395F14D-EEFF-464B-A5BB-9CB91AA12EFF}"/>
    <dgm:cxn modelId="{6867A598-32F4-4099-8F23-C0B6B7CF93B5}" type="presOf" srcId="{CAAB6A97-BA37-439A-BEA6-354A61007906}" destId="{3617B7A4-A2D7-4C51-8A09-CD019DB2E9AD}" srcOrd="0" destOrd="0" presId="urn:microsoft.com/office/officeart/2005/8/layout/chevron2"/>
    <dgm:cxn modelId="{C025E09F-DBA1-41AC-83FE-3EFF8489FB46}" srcId="{EF216913-7570-4AD3-B149-F74AA09DABE1}" destId="{ABDCF836-00C3-43E1-BA75-1C6B6DD5B8C2}" srcOrd="2" destOrd="0" parTransId="{9D1318C7-6F96-4A94-9634-9FF8E56BF840}" sibTransId="{E1220FBA-EB5B-4817-AADF-7A354030822E}"/>
    <dgm:cxn modelId="{E7D4A9A7-F7C9-411E-A916-52D06D35C8B3}" srcId="{780E8C12-8717-4525-80AD-B9E89EBE3A8C}" destId="{8912004D-0EEB-4862-9850-00C0DDF82422}" srcOrd="1" destOrd="0" parTransId="{522D81EA-D8A2-417B-84EB-442A9BBFE509}" sibTransId="{5C39E078-2AA0-42C7-B4FB-A4FD39E6C3D5}"/>
    <dgm:cxn modelId="{CDCB2FAB-0E7E-4214-A25F-518BA4752A8D}" srcId="{AAF50C34-9FE7-469D-96B5-01374BD8C17C}" destId="{780E8C12-8717-4525-80AD-B9E89EBE3A8C}" srcOrd="3" destOrd="0" parTransId="{C0999AF3-A431-44CA-807A-9C02CA9D2F79}" sibTransId="{669C7209-69AC-48FD-9933-A0BAB554E1F3}"/>
    <dgm:cxn modelId="{4F8EB6B2-EB13-4F68-BDAB-8E3BF62AE80D}" srcId="{97EDCB82-B54F-4166-B223-6F1340533688}" destId="{24D7E199-AF88-4A0D-99B0-8541289D3154}" srcOrd="0" destOrd="0" parTransId="{FBF298B0-6225-4652-9595-B4EB2B3A80B6}" sibTransId="{CD840EE3-66D1-4797-9D61-019208DF7F42}"/>
    <dgm:cxn modelId="{519E15B6-6A7B-4BCB-9158-2C8CFECE20B8}" type="presOf" srcId="{24D7E199-AF88-4A0D-99B0-8541289D3154}" destId="{257C588F-9A78-4ACE-BCB7-030E5144CCEE}" srcOrd="0" destOrd="0" presId="urn:microsoft.com/office/officeart/2005/8/layout/chevron2"/>
    <dgm:cxn modelId="{6B7B62B8-7D61-409D-95D2-8D33B8B0B840}" type="presOf" srcId="{C6E1B501-2718-433B-B862-080D17B121D0}" destId="{DC09C502-1074-4502-A228-DB9A53D3E80C}" srcOrd="0" destOrd="0" presId="urn:microsoft.com/office/officeart/2005/8/layout/chevron2"/>
    <dgm:cxn modelId="{B50DD9B9-5B93-4F94-AC2F-6483B67927B1}" srcId="{EF216913-7570-4AD3-B149-F74AA09DABE1}" destId="{6C594628-B6BC-42B9-8C21-E13586A4BFA9}" srcOrd="1" destOrd="0" parTransId="{9321D7AD-5BD9-4873-9A3F-05F253261F83}" sibTransId="{19987D7B-27BA-4861-8CEF-531E95A084EA}"/>
    <dgm:cxn modelId="{ED3182BF-92CA-4F63-809B-750878BFA13A}" srcId="{97EDCB82-B54F-4166-B223-6F1340533688}" destId="{99F7D3E7-17E3-4360-8422-A742F549A17C}" srcOrd="3" destOrd="0" parTransId="{72543AB6-2BC7-4D36-A4BC-D2B389B15099}" sibTransId="{291723C4-0943-46FB-AA68-25628FE850A4}"/>
    <dgm:cxn modelId="{219BB2C6-B316-44EC-A7F9-4DBA35B39A0C}" type="presOf" srcId="{1B78025C-1DA5-495D-95F9-0B68EA2C290C}" destId="{257C588F-9A78-4ACE-BCB7-030E5144CCEE}" srcOrd="0" destOrd="1" presId="urn:microsoft.com/office/officeart/2005/8/layout/chevron2"/>
    <dgm:cxn modelId="{277432CF-A806-4BBD-91CE-0518AE85FDBE}" srcId="{780E8C12-8717-4525-80AD-B9E89EBE3A8C}" destId="{C00273B4-4842-46C3-8791-E18DAA66B85A}" srcOrd="2" destOrd="0" parTransId="{C2FA1386-1E6C-4B91-B435-EB28313BAFDD}" sibTransId="{A234A9C9-898E-4659-8AA9-A19AC4A43197}"/>
    <dgm:cxn modelId="{C7E19DD8-51B2-4325-802D-6FFC95CF1518}" type="presOf" srcId="{8912004D-0EEB-4862-9850-00C0DDF82422}" destId="{3617B7A4-A2D7-4C51-8A09-CD019DB2E9AD}" srcOrd="0" destOrd="1" presId="urn:microsoft.com/office/officeart/2005/8/layout/chevron2"/>
    <dgm:cxn modelId="{CF6C81DB-5D7A-4FB2-9F58-AC3D4D5024F8}" type="presOf" srcId="{ABDCF836-00C3-43E1-BA75-1C6B6DD5B8C2}" destId="{1BA41900-A111-41F6-8056-155A0FCE8CD7}" srcOrd="0" destOrd="2" presId="urn:microsoft.com/office/officeart/2005/8/layout/chevron2"/>
    <dgm:cxn modelId="{C9D859EC-6419-419D-B7C8-B5D6302A5369}" type="presOf" srcId="{AAF50C34-9FE7-469D-96B5-01374BD8C17C}" destId="{0317305F-BADC-4C13-8B50-D1953E0809C0}" srcOrd="0" destOrd="0" presId="urn:microsoft.com/office/officeart/2005/8/layout/chevron2"/>
    <dgm:cxn modelId="{8D8DCDEF-BC5C-4959-BE12-F591B1924888}" srcId="{780E8C12-8717-4525-80AD-B9E89EBE3A8C}" destId="{D07C8816-7ECB-42AE-89E0-5FF0A1E11D54}" srcOrd="3" destOrd="0" parTransId="{BA44E540-3006-4662-BE1B-A728B3CF21CE}" sibTransId="{2C1D1698-0988-4FEC-B91F-30F0CC1024D1}"/>
    <dgm:cxn modelId="{28741AFA-86B8-4CE1-AF03-0C25DA68A39A}" srcId="{780E8C12-8717-4525-80AD-B9E89EBE3A8C}" destId="{CAAB6A97-BA37-439A-BEA6-354A61007906}" srcOrd="0" destOrd="0" parTransId="{C2E605AB-25C3-4F39-8D7D-94821BD82C7A}" sibTransId="{ADEF89EA-504D-44BA-B79A-1CC0E5F1AE7A}"/>
    <dgm:cxn modelId="{575ECBFE-9F17-4BBD-88BA-A42ABD75D9D8}" srcId="{35AC5701-B7B8-484B-8417-049DEC462697}" destId="{C6E1B501-2718-433B-B862-080D17B121D0}" srcOrd="0" destOrd="0" parTransId="{6D6A99FB-07BE-47E6-AC81-A892C963CF23}" sibTransId="{0F07CE2F-95C6-46B9-B600-B010B3CC4CDE}"/>
    <dgm:cxn modelId="{5B88539D-6A41-4A6F-BB23-87F87B44C2D1}" type="presParOf" srcId="{0317305F-BADC-4C13-8B50-D1953E0809C0}" destId="{D2A13537-1DD7-40BC-A741-77BE4F4E7433}" srcOrd="0" destOrd="0" presId="urn:microsoft.com/office/officeart/2005/8/layout/chevron2"/>
    <dgm:cxn modelId="{AC538BB3-8CC3-493C-ACA9-7DB9AB1AEA73}" type="presParOf" srcId="{D2A13537-1DD7-40BC-A741-77BE4F4E7433}" destId="{B5CD2A9F-DCB8-4549-AB96-190E6D4BD2E3}" srcOrd="0" destOrd="0" presId="urn:microsoft.com/office/officeart/2005/8/layout/chevron2"/>
    <dgm:cxn modelId="{E0347C08-5B03-49B8-922A-FB9230551C45}" type="presParOf" srcId="{D2A13537-1DD7-40BC-A741-77BE4F4E7433}" destId="{DC09C502-1074-4502-A228-DB9A53D3E80C}" srcOrd="1" destOrd="0" presId="urn:microsoft.com/office/officeart/2005/8/layout/chevron2"/>
    <dgm:cxn modelId="{FE2F172B-F184-4579-8960-1050DC8A56CB}" type="presParOf" srcId="{0317305F-BADC-4C13-8B50-D1953E0809C0}" destId="{D4F316CD-FC3F-4C88-9BE3-350BB88DFB83}" srcOrd="1" destOrd="0" presId="urn:microsoft.com/office/officeart/2005/8/layout/chevron2"/>
    <dgm:cxn modelId="{5685801A-CBDA-4458-B76D-BB1A32FFF0E4}" type="presParOf" srcId="{0317305F-BADC-4C13-8B50-D1953E0809C0}" destId="{53CF5039-B757-43B1-8964-1478973B5E10}" srcOrd="2" destOrd="0" presId="urn:microsoft.com/office/officeart/2005/8/layout/chevron2"/>
    <dgm:cxn modelId="{1E436635-B249-4262-B5D5-D673AFC95CE2}" type="presParOf" srcId="{53CF5039-B757-43B1-8964-1478973B5E10}" destId="{BC9CC326-8B5F-49EA-ACE3-F120D43C5CD6}" srcOrd="0" destOrd="0" presId="urn:microsoft.com/office/officeart/2005/8/layout/chevron2"/>
    <dgm:cxn modelId="{E844864A-43DA-4E0E-B9FA-B14970FCD4EF}" type="presParOf" srcId="{53CF5039-B757-43B1-8964-1478973B5E10}" destId="{1BA41900-A111-41F6-8056-155A0FCE8CD7}" srcOrd="1" destOrd="0" presId="urn:microsoft.com/office/officeart/2005/8/layout/chevron2"/>
    <dgm:cxn modelId="{46FAB527-EDF3-4FB8-A843-E311DAE5F1AE}" type="presParOf" srcId="{0317305F-BADC-4C13-8B50-D1953E0809C0}" destId="{ABCFA6CE-CC3C-45F5-A788-E986EA19EC24}" srcOrd="3" destOrd="0" presId="urn:microsoft.com/office/officeart/2005/8/layout/chevron2"/>
    <dgm:cxn modelId="{B5F3595C-C534-423D-A190-5CB83E988E76}" type="presParOf" srcId="{0317305F-BADC-4C13-8B50-D1953E0809C0}" destId="{C3B96ED4-F586-481F-9C7F-BD17C0DD469A}" srcOrd="4" destOrd="0" presId="urn:microsoft.com/office/officeart/2005/8/layout/chevron2"/>
    <dgm:cxn modelId="{FCADC59A-FAB6-47E9-88D5-2AEE43D26942}" type="presParOf" srcId="{C3B96ED4-F586-481F-9C7F-BD17C0DD469A}" destId="{85645FA0-4EB6-4B91-B208-4848458187CE}" srcOrd="0" destOrd="0" presId="urn:microsoft.com/office/officeart/2005/8/layout/chevron2"/>
    <dgm:cxn modelId="{A2FD3926-79CD-411B-94C9-4799DF127CFF}" type="presParOf" srcId="{C3B96ED4-F586-481F-9C7F-BD17C0DD469A}" destId="{257C588F-9A78-4ACE-BCB7-030E5144CCEE}" srcOrd="1" destOrd="0" presId="urn:microsoft.com/office/officeart/2005/8/layout/chevron2"/>
    <dgm:cxn modelId="{02415A05-DE15-450A-AC94-18EFA8CB0EB5}" type="presParOf" srcId="{0317305F-BADC-4C13-8B50-D1953E0809C0}" destId="{785D4EE7-AE15-4AF7-B9BA-7B52A58C5B45}" srcOrd="5" destOrd="0" presId="urn:microsoft.com/office/officeart/2005/8/layout/chevron2"/>
    <dgm:cxn modelId="{0702FD7C-4B69-480C-93B5-0DB51CCE71AA}" type="presParOf" srcId="{0317305F-BADC-4C13-8B50-D1953E0809C0}" destId="{32165095-8B74-4BE1-8E5A-7EFC3DD1DBCD}" srcOrd="6" destOrd="0" presId="urn:microsoft.com/office/officeart/2005/8/layout/chevron2"/>
    <dgm:cxn modelId="{A82B73E2-27FF-4CD4-8598-DAE9212C281F}" type="presParOf" srcId="{32165095-8B74-4BE1-8E5A-7EFC3DD1DBCD}" destId="{2F73ADA9-CA21-4ACC-8080-20EFD752F704}" srcOrd="0" destOrd="0" presId="urn:microsoft.com/office/officeart/2005/8/layout/chevron2"/>
    <dgm:cxn modelId="{5D366FD8-2E79-4193-983B-7C08C8FE636D}" type="presParOf" srcId="{32165095-8B74-4BE1-8E5A-7EFC3DD1DBCD}" destId="{3617B7A4-A2D7-4C51-8A09-CD019DB2E9A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EC8D38-2AA8-45A2-800B-696062C9C6AC}"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GB"/>
        </a:p>
      </dgm:t>
    </dgm:pt>
    <dgm:pt modelId="{2007EF27-FC8D-4061-BD91-24973731A55C}">
      <dgm:prSet phldrT="[Text]"/>
      <dgm:spPr/>
      <dgm:t>
        <a:bodyPr/>
        <a:lstStyle/>
        <a:p>
          <a:pPr>
            <a:buFont typeface="Arial" panose="020B0604020202020204" pitchFamily="34" charset="0"/>
            <a:buChar char="•"/>
          </a:pPr>
          <a:r>
            <a:rPr lang="en-GB" dirty="0"/>
            <a:t>Medicine &amp; health care</a:t>
          </a:r>
        </a:p>
      </dgm:t>
    </dgm:pt>
    <dgm:pt modelId="{882DC9D7-AD63-45E3-A2C2-5E496B1CD1C2}" type="parTrans" cxnId="{3088205F-6D9F-44BC-ABA2-8C973371DBCD}">
      <dgm:prSet/>
      <dgm:spPr/>
      <dgm:t>
        <a:bodyPr/>
        <a:lstStyle/>
        <a:p>
          <a:endParaRPr lang="en-GB"/>
        </a:p>
      </dgm:t>
    </dgm:pt>
    <dgm:pt modelId="{C29CDC23-889A-4ABD-BF3D-893753C4794B}" type="sibTrans" cxnId="{3088205F-6D9F-44BC-ABA2-8C973371DBCD}">
      <dgm:prSet/>
      <dgm:spPr/>
      <dgm:t>
        <a:bodyPr/>
        <a:lstStyle/>
        <a:p>
          <a:endParaRPr lang="en-GB"/>
        </a:p>
      </dgm:t>
    </dgm:pt>
    <dgm:pt modelId="{F4AF1602-09E6-4B92-8AEB-C799352E1994}">
      <dgm:prSet phldrT="[Text]"/>
      <dgm:spPr/>
      <dgm:t>
        <a:bodyPr/>
        <a:lstStyle/>
        <a:p>
          <a:r>
            <a:rPr lang="en-GB" dirty="0">
              <a:solidFill>
                <a:srgbClr val="595959"/>
              </a:solidFill>
            </a:rPr>
            <a:t>Discuss the </a:t>
          </a:r>
          <a:r>
            <a:rPr lang="en-GB" b="1" dirty="0">
              <a:solidFill>
                <a:srgbClr val="595959"/>
              </a:solidFill>
            </a:rPr>
            <a:t>benefits</a:t>
          </a:r>
          <a:r>
            <a:rPr lang="en-GB" dirty="0">
              <a:solidFill>
                <a:srgbClr val="595959"/>
              </a:solidFill>
            </a:rPr>
            <a:t>, </a:t>
          </a:r>
          <a:r>
            <a:rPr lang="en-GB" b="1" dirty="0">
              <a:solidFill>
                <a:srgbClr val="595959"/>
              </a:solidFill>
            </a:rPr>
            <a:t>limitations</a:t>
          </a:r>
          <a:r>
            <a:rPr lang="en-GB" dirty="0">
              <a:solidFill>
                <a:srgbClr val="595959"/>
              </a:solidFill>
            </a:rPr>
            <a:t> and </a:t>
          </a:r>
          <a:r>
            <a:rPr lang="en-GB" b="1" dirty="0">
              <a:solidFill>
                <a:srgbClr val="595959"/>
              </a:solidFill>
            </a:rPr>
            <a:t>risks</a:t>
          </a:r>
          <a:r>
            <a:rPr lang="en-GB" dirty="0">
              <a:solidFill>
                <a:srgbClr val="595959"/>
              </a:solidFill>
            </a:rPr>
            <a:t> of augmented reality in this context: </a:t>
          </a:r>
        </a:p>
      </dgm:t>
    </dgm:pt>
    <dgm:pt modelId="{7954FAAD-FD0C-4F31-90E9-00F0C20043F2}" type="parTrans" cxnId="{AE006CE2-7FBF-448A-A488-C2B85E8F54A3}">
      <dgm:prSet/>
      <dgm:spPr/>
      <dgm:t>
        <a:bodyPr/>
        <a:lstStyle/>
        <a:p>
          <a:endParaRPr lang="en-GB"/>
        </a:p>
      </dgm:t>
    </dgm:pt>
    <dgm:pt modelId="{D0B95B99-0E85-443A-9FD6-909899D4CADC}" type="sibTrans" cxnId="{AE006CE2-7FBF-448A-A488-C2B85E8F54A3}">
      <dgm:prSet/>
      <dgm:spPr/>
      <dgm:t>
        <a:bodyPr/>
        <a:lstStyle/>
        <a:p>
          <a:endParaRPr lang="en-GB"/>
        </a:p>
      </dgm:t>
    </dgm:pt>
    <dgm:pt modelId="{CCAF4EC8-2E4C-49C4-8BD6-C624BF0BE578}">
      <dgm:prSet phldrT="[Text]"/>
      <dgm:spPr/>
      <dgm:t>
        <a:bodyPr/>
        <a:lstStyle/>
        <a:p>
          <a:r>
            <a:rPr lang="en-GB" dirty="0">
              <a:solidFill>
                <a:srgbClr val="595959"/>
              </a:solidFill>
            </a:rPr>
            <a:t>Enter your answer here</a:t>
          </a:r>
        </a:p>
      </dgm:t>
    </dgm:pt>
    <dgm:pt modelId="{18A0C499-86CC-477A-BD0E-C9CB835FE659}" type="parTrans" cxnId="{1E1EFF5F-077E-4468-AACE-6B396523D434}">
      <dgm:prSet/>
      <dgm:spPr/>
      <dgm:t>
        <a:bodyPr/>
        <a:lstStyle/>
        <a:p>
          <a:endParaRPr lang="en-GB"/>
        </a:p>
      </dgm:t>
    </dgm:pt>
    <dgm:pt modelId="{3DACC9E5-CE82-46B2-8E60-C14B08BF2BB7}" type="sibTrans" cxnId="{1E1EFF5F-077E-4468-AACE-6B396523D434}">
      <dgm:prSet/>
      <dgm:spPr/>
      <dgm:t>
        <a:bodyPr/>
        <a:lstStyle/>
        <a:p>
          <a:endParaRPr lang="en-GB"/>
        </a:p>
      </dgm:t>
    </dgm:pt>
    <dgm:pt modelId="{84609A2F-4516-40C6-BE59-475831C0A804}">
      <dgm:prSet phldrT="[Text]"/>
      <dgm:spPr/>
      <dgm:t>
        <a:bodyPr/>
        <a:lstStyle/>
        <a:p>
          <a:pPr>
            <a:buFont typeface="Arial" panose="020B0604020202020204" pitchFamily="34" charset="0"/>
            <a:buChar char="•"/>
          </a:pPr>
          <a:r>
            <a:rPr lang="en-GB" dirty="0"/>
            <a:t>Gaming &amp; entertainment</a:t>
          </a:r>
        </a:p>
      </dgm:t>
    </dgm:pt>
    <dgm:pt modelId="{9844A9FE-3601-4327-83CC-9AA24DAB28AD}" type="parTrans" cxnId="{B86A38FA-9DBC-4F99-9A93-CA6505845913}">
      <dgm:prSet/>
      <dgm:spPr/>
      <dgm:t>
        <a:bodyPr/>
        <a:lstStyle/>
        <a:p>
          <a:endParaRPr lang="en-GB"/>
        </a:p>
      </dgm:t>
    </dgm:pt>
    <dgm:pt modelId="{DC75311E-79C8-4B68-B68D-10C8D4534EE9}" type="sibTrans" cxnId="{B86A38FA-9DBC-4F99-9A93-CA6505845913}">
      <dgm:prSet/>
      <dgm:spPr/>
      <dgm:t>
        <a:bodyPr/>
        <a:lstStyle/>
        <a:p>
          <a:endParaRPr lang="en-GB"/>
        </a:p>
      </dgm:t>
    </dgm:pt>
    <dgm:pt modelId="{629AFC3C-22BC-413E-A6DA-62DB411F23E1}">
      <dgm:prSet phldrT="[Text]"/>
      <dgm:spPr/>
      <dgm:t>
        <a:bodyPr/>
        <a:lstStyle/>
        <a:p>
          <a:r>
            <a:rPr lang="en-GB" dirty="0">
              <a:solidFill>
                <a:srgbClr val="595959"/>
              </a:solidFill>
            </a:rPr>
            <a:t>Discuss the </a:t>
          </a:r>
          <a:r>
            <a:rPr lang="en-GB" b="1" dirty="0">
              <a:solidFill>
                <a:srgbClr val="595959"/>
              </a:solidFill>
            </a:rPr>
            <a:t>benefits</a:t>
          </a:r>
          <a:r>
            <a:rPr lang="en-GB" dirty="0">
              <a:solidFill>
                <a:srgbClr val="595959"/>
              </a:solidFill>
            </a:rPr>
            <a:t>, </a:t>
          </a:r>
          <a:r>
            <a:rPr lang="en-GB" b="1" dirty="0">
              <a:solidFill>
                <a:srgbClr val="595959"/>
              </a:solidFill>
            </a:rPr>
            <a:t>limitations</a:t>
          </a:r>
          <a:r>
            <a:rPr lang="en-GB" dirty="0">
              <a:solidFill>
                <a:srgbClr val="595959"/>
              </a:solidFill>
            </a:rPr>
            <a:t> and </a:t>
          </a:r>
          <a:r>
            <a:rPr lang="en-GB" b="1" dirty="0">
              <a:solidFill>
                <a:srgbClr val="595959"/>
              </a:solidFill>
            </a:rPr>
            <a:t>risks</a:t>
          </a:r>
          <a:r>
            <a:rPr lang="en-GB" dirty="0">
              <a:solidFill>
                <a:srgbClr val="595959"/>
              </a:solidFill>
            </a:rPr>
            <a:t> of augmented reality in this context: </a:t>
          </a:r>
        </a:p>
      </dgm:t>
    </dgm:pt>
    <dgm:pt modelId="{2875B97B-49D9-4243-A227-758088F23CB3}" type="parTrans" cxnId="{63C2B32F-AACA-4F60-86BC-33F28B3BF7B9}">
      <dgm:prSet/>
      <dgm:spPr/>
      <dgm:t>
        <a:bodyPr/>
        <a:lstStyle/>
        <a:p>
          <a:endParaRPr lang="en-GB"/>
        </a:p>
      </dgm:t>
    </dgm:pt>
    <dgm:pt modelId="{0F2390A9-181E-460F-A41E-ABEAF8874C71}" type="sibTrans" cxnId="{63C2B32F-AACA-4F60-86BC-33F28B3BF7B9}">
      <dgm:prSet/>
      <dgm:spPr/>
      <dgm:t>
        <a:bodyPr/>
        <a:lstStyle/>
        <a:p>
          <a:endParaRPr lang="en-GB"/>
        </a:p>
      </dgm:t>
    </dgm:pt>
    <dgm:pt modelId="{B46A618E-2CAE-4959-94EC-D552035A2A9D}">
      <dgm:prSet phldrT="[Text]"/>
      <dgm:spPr/>
      <dgm:t>
        <a:bodyPr/>
        <a:lstStyle/>
        <a:p>
          <a:r>
            <a:rPr lang="en-GB" dirty="0">
              <a:solidFill>
                <a:srgbClr val="595959"/>
              </a:solidFill>
            </a:rPr>
            <a:t>Enter your answer here</a:t>
          </a:r>
        </a:p>
      </dgm:t>
    </dgm:pt>
    <dgm:pt modelId="{2789AB17-EC19-4F98-862D-F3DBB251FDF8}" type="parTrans" cxnId="{872F59B8-A6C8-46EB-AC89-D19EDD62EDF3}">
      <dgm:prSet/>
      <dgm:spPr/>
      <dgm:t>
        <a:bodyPr/>
        <a:lstStyle/>
        <a:p>
          <a:endParaRPr lang="en-GB"/>
        </a:p>
      </dgm:t>
    </dgm:pt>
    <dgm:pt modelId="{0848EB63-FC38-44E3-AAFB-B758876DC1C4}" type="sibTrans" cxnId="{872F59B8-A6C8-46EB-AC89-D19EDD62EDF3}">
      <dgm:prSet/>
      <dgm:spPr/>
      <dgm:t>
        <a:bodyPr/>
        <a:lstStyle/>
        <a:p>
          <a:endParaRPr lang="en-GB"/>
        </a:p>
      </dgm:t>
    </dgm:pt>
    <dgm:pt modelId="{A1ECDEF2-3950-4CD5-82D8-8B9D3B8B83CB}">
      <dgm:prSet phldrT="[Text]"/>
      <dgm:spPr/>
      <dgm:t>
        <a:bodyPr/>
        <a:lstStyle/>
        <a:p>
          <a:pPr>
            <a:buFont typeface="Arial" panose="020B0604020202020204" pitchFamily="34" charset="0"/>
            <a:buChar char="•"/>
          </a:pPr>
          <a:r>
            <a:rPr lang="en-GB" dirty="0"/>
            <a:t>Schools &amp; learning</a:t>
          </a:r>
        </a:p>
      </dgm:t>
    </dgm:pt>
    <dgm:pt modelId="{C05F343C-D8C6-4525-AF53-C4C11991B844}" type="parTrans" cxnId="{A6040A73-3FA8-47D3-A1DB-560F358CDC37}">
      <dgm:prSet/>
      <dgm:spPr/>
      <dgm:t>
        <a:bodyPr/>
        <a:lstStyle/>
        <a:p>
          <a:endParaRPr lang="en-GB"/>
        </a:p>
      </dgm:t>
    </dgm:pt>
    <dgm:pt modelId="{AF0D59E5-2FBB-4D84-AAE3-E18F933396C9}" type="sibTrans" cxnId="{A6040A73-3FA8-47D3-A1DB-560F358CDC37}">
      <dgm:prSet/>
      <dgm:spPr/>
      <dgm:t>
        <a:bodyPr/>
        <a:lstStyle/>
        <a:p>
          <a:endParaRPr lang="en-GB"/>
        </a:p>
      </dgm:t>
    </dgm:pt>
    <dgm:pt modelId="{16B28F01-36C6-4466-A798-586058EFC08A}">
      <dgm:prSet phldrT="[Text]"/>
      <dgm:spPr/>
      <dgm:t>
        <a:bodyPr/>
        <a:lstStyle/>
        <a:p>
          <a:r>
            <a:rPr lang="en-GB" dirty="0">
              <a:solidFill>
                <a:srgbClr val="595959"/>
              </a:solidFill>
            </a:rPr>
            <a:t>Discuss the </a:t>
          </a:r>
          <a:r>
            <a:rPr lang="en-GB" b="1" dirty="0">
              <a:solidFill>
                <a:srgbClr val="595959"/>
              </a:solidFill>
            </a:rPr>
            <a:t>benefits</a:t>
          </a:r>
          <a:r>
            <a:rPr lang="en-GB" dirty="0">
              <a:solidFill>
                <a:srgbClr val="595959"/>
              </a:solidFill>
            </a:rPr>
            <a:t>, </a:t>
          </a:r>
          <a:r>
            <a:rPr lang="en-GB" b="1" dirty="0">
              <a:solidFill>
                <a:srgbClr val="595959"/>
              </a:solidFill>
            </a:rPr>
            <a:t>limitations</a:t>
          </a:r>
          <a:r>
            <a:rPr lang="en-GB" dirty="0">
              <a:solidFill>
                <a:srgbClr val="595959"/>
              </a:solidFill>
            </a:rPr>
            <a:t> and </a:t>
          </a:r>
          <a:r>
            <a:rPr lang="en-GB" b="1" dirty="0">
              <a:solidFill>
                <a:srgbClr val="595959"/>
              </a:solidFill>
            </a:rPr>
            <a:t>risks</a:t>
          </a:r>
          <a:r>
            <a:rPr lang="en-GB" dirty="0">
              <a:solidFill>
                <a:srgbClr val="595959"/>
              </a:solidFill>
            </a:rPr>
            <a:t> of augmented reality in this context: </a:t>
          </a:r>
        </a:p>
      </dgm:t>
    </dgm:pt>
    <dgm:pt modelId="{045B468F-7A24-4565-98AD-160C252CAC4F}" type="parTrans" cxnId="{EE0CEFB3-C40D-43C3-A8DF-C2E1E782DF6D}">
      <dgm:prSet/>
      <dgm:spPr/>
      <dgm:t>
        <a:bodyPr/>
        <a:lstStyle/>
        <a:p>
          <a:endParaRPr lang="en-GB"/>
        </a:p>
      </dgm:t>
    </dgm:pt>
    <dgm:pt modelId="{470C3C7F-FCE5-410A-BB26-04CABD69DCC4}" type="sibTrans" cxnId="{EE0CEFB3-C40D-43C3-A8DF-C2E1E782DF6D}">
      <dgm:prSet/>
      <dgm:spPr/>
      <dgm:t>
        <a:bodyPr/>
        <a:lstStyle/>
        <a:p>
          <a:endParaRPr lang="en-GB"/>
        </a:p>
      </dgm:t>
    </dgm:pt>
    <dgm:pt modelId="{120C7895-F6B8-4EED-B204-E8C4C9D61760}">
      <dgm:prSet phldrT="[Text]"/>
      <dgm:spPr/>
      <dgm:t>
        <a:bodyPr/>
        <a:lstStyle/>
        <a:p>
          <a:r>
            <a:rPr lang="en-GB" dirty="0">
              <a:solidFill>
                <a:srgbClr val="595959"/>
              </a:solidFill>
            </a:rPr>
            <a:t>Enter your answer here</a:t>
          </a:r>
        </a:p>
      </dgm:t>
    </dgm:pt>
    <dgm:pt modelId="{FF47E2B0-6D62-4023-94B5-8F152E897961}" type="parTrans" cxnId="{A065031D-9DDE-42D1-AA50-69E83F260BE8}">
      <dgm:prSet/>
      <dgm:spPr/>
      <dgm:t>
        <a:bodyPr/>
        <a:lstStyle/>
        <a:p>
          <a:endParaRPr lang="en-GB"/>
        </a:p>
      </dgm:t>
    </dgm:pt>
    <dgm:pt modelId="{FD61D54B-A58B-4CA5-8D86-B59B40640C9D}" type="sibTrans" cxnId="{A065031D-9DDE-42D1-AA50-69E83F260BE8}">
      <dgm:prSet/>
      <dgm:spPr/>
      <dgm:t>
        <a:bodyPr/>
        <a:lstStyle/>
        <a:p>
          <a:endParaRPr lang="en-GB"/>
        </a:p>
      </dgm:t>
    </dgm:pt>
    <dgm:pt modelId="{FE75ACD0-BD6B-4133-8279-DE068BEF3939}">
      <dgm:prSet phldrT="[Text]"/>
      <dgm:spPr/>
      <dgm:t>
        <a:bodyPr/>
        <a:lstStyle/>
        <a:p>
          <a:pPr>
            <a:buFont typeface="Arial" panose="020B0604020202020204" pitchFamily="34" charset="0"/>
            <a:buChar char="•"/>
          </a:pPr>
          <a:r>
            <a:rPr lang="en-GB" dirty="0"/>
            <a:t>Travel &amp; tourism</a:t>
          </a:r>
        </a:p>
      </dgm:t>
    </dgm:pt>
    <dgm:pt modelId="{9FB380EB-52DE-4132-8BE5-19953CE313C4}" type="parTrans" cxnId="{B567FA15-9950-4115-A14D-8520AF9D169C}">
      <dgm:prSet/>
      <dgm:spPr/>
      <dgm:t>
        <a:bodyPr/>
        <a:lstStyle/>
        <a:p>
          <a:endParaRPr lang="en-GB"/>
        </a:p>
      </dgm:t>
    </dgm:pt>
    <dgm:pt modelId="{86001041-F5F4-4773-BC7B-3FA48262FAF6}" type="sibTrans" cxnId="{B567FA15-9950-4115-A14D-8520AF9D169C}">
      <dgm:prSet/>
      <dgm:spPr/>
      <dgm:t>
        <a:bodyPr/>
        <a:lstStyle/>
        <a:p>
          <a:endParaRPr lang="en-GB"/>
        </a:p>
      </dgm:t>
    </dgm:pt>
    <dgm:pt modelId="{01CA71B5-18D4-4691-B46A-2F569A638AB8}">
      <dgm:prSet phldrT="[Text]"/>
      <dgm:spPr/>
      <dgm:t>
        <a:bodyPr/>
        <a:lstStyle/>
        <a:p>
          <a:pPr>
            <a:buFont typeface="Arial" panose="020B0604020202020204" pitchFamily="34" charset="0"/>
            <a:buChar char="•"/>
          </a:pPr>
          <a:r>
            <a:rPr lang="en-GB" dirty="0"/>
            <a:t>Social media</a:t>
          </a:r>
        </a:p>
      </dgm:t>
    </dgm:pt>
    <dgm:pt modelId="{7755FE1E-E41D-4644-82B1-92F6DB44249B}" type="parTrans" cxnId="{F75EBE29-AACE-4060-8FAB-CEB1300F4350}">
      <dgm:prSet/>
      <dgm:spPr/>
      <dgm:t>
        <a:bodyPr/>
        <a:lstStyle/>
        <a:p>
          <a:endParaRPr lang="en-GB"/>
        </a:p>
      </dgm:t>
    </dgm:pt>
    <dgm:pt modelId="{1ACF68F9-12CC-4292-A919-2801434370E2}" type="sibTrans" cxnId="{F75EBE29-AACE-4060-8FAB-CEB1300F4350}">
      <dgm:prSet/>
      <dgm:spPr/>
      <dgm:t>
        <a:bodyPr/>
        <a:lstStyle/>
        <a:p>
          <a:endParaRPr lang="en-GB"/>
        </a:p>
      </dgm:t>
    </dgm:pt>
    <dgm:pt modelId="{EA736CCC-5EF1-40AD-9667-A18F07EE54DC}">
      <dgm:prSet phldrT="[Text]"/>
      <dgm:spPr/>
      <dgm:t>
        <a:bodyPr/>
        <a:lstStyle/>
        <a:p>
          <a:pPr>
            <a:buFont typeface="Arial" panose="020B0604020202020204" pitchFamily="34" charset="0"/>
            <a:buChar char="•"/>
          </a:pPr>
          <a:r>
            <a:rPr lang="en-GB" dirty="0"/>
            <a:t>Transport &amp; navigation</a:t>
          </a:r>
        </a:p>
      </dgm:t>
    </dgm:pt>
    <dgm:pt modelId="{0CD8118F-9643-47D5-AA35-A00262BC3A07}" type="parTrans" cxnId="{77070F71-9CB5-4A7A-8525-1668FFABF9FF}">
      <dgm:prSet/>
      <dgm:spPr/>
      <dgm:t>
        <a:bodyPr/>
        <a:lstStyle/>
        <a:p>
          <a:endParaRPr lang="en-GB"/>
        </a:p>
      </dgm:t>
    </dgm:pt>
    <dgm:pt modelId="{06F1C6E1-BD57-4C2F-AC22-17E03AD53B71}" type="sibTrans" cxnId="{77070F71-9CB5-4A7A-8525-1668FFABF9FF}">
      <dgm:prSet/>
      <dgm:spPr/>
      <dgm:t>
        <a:bodyPr/>
        <a:lstStyle/>
        <a:p>
          <a:endParaRPr lang="en-GB"/>
        </a:p>
      </dgm:t>
    </dgm:pt>
    <dgm:pt modelId="{416ACCCC-32AD-4D50-AF04-BB8AAF19CD90}">
      <dgm:prSet phldrT="[Text]"/>
      <dgm:spPr/>
      <dgm:t>
        <a:bodyPr/>
        <a:lstStyle/>
        <a:p>
          <a:pPr>
            <a:buFont typeface="Arial" panose="020B0604020202020204" pitchFamily="34" charset="0"/>
            <a:buChar char="•"/>
          </a:pPr>
          <a:r>
            <a:rPr lang="en-GB" dirty="0">
              <a:solidFill>
                <a:srgbClr val="595959"/>
              </a:solidFill>
            </a:rPr>
            <a:t>Enter your answer here</a:t>
          </a:r>
        </a:p>
      </dgm:t>
    </dgm:pt>
    <dgm:pt modelId="{30735857-50FB-4100-AA6F-9D11059E4FE6}" type="parTrans" cxnId="{BAE8ADFD-3666-4798-8FFC-7799F7B09D78}">
      <dgm:prSet/>
      <dgm:spPr/>
      <dgm:t>
        <a:bodyPr/>
        <a:lstStyle/>
        <a:p>
          <a:endParaRPr lang="en-GB"/>
        </a:p>
      </dgm:t>
    </dgm:pt>
    <dgm:pt modelId="{0DD954A2-F43E-4A94-91A2-E1A91B145683}" type="sibTrans" cxnId="{BAE8ADFD-3666-4798-8FFC-7799F7B09D78}">
      <dgm:prSet/>
      <dgm:spPr/>
      <dgm:t>
        <a:bodyPr/>
        <a:lstStyle/>
        <a:p>
          <a:endParaRPr lang="en-GB"/>
        </a:p>
      </dgm:t>
    </dgm:pt>
    <dgm:pt modelId="{4BC6A204-E9C4-4576-92D7-AD7F6FAC3518}">
      <dgm:prSet phldrT="[Text]"/>
      <dgm:spPr/>
      <dgm:t>
        <a:bodyPr/>
        <a:lstStyle/>
        <a:p>
          <a:pPr>
            <a:buFont typeface="Arial" panose="020B0604020202020204" pitchFamily="34" charset="0"/>
            <a:buChar char="•"/>
          </a:pPr>
          <a:r>
            <a:rPr lang="en-GB" dirty="0">
              <a:solidFill>
                <a:srgbClr val="595959"/>
              </a:solidFill>
            </a:rPr>
            <a:t>Discuss the </a:t>
          </a:r>
          <a:r>
            <a:rPr lang="en-GB" b="1" dirty="0">
              <a:solidFill>
                <a:srgbClr val="595959"/>
              </a:solidFill>
            </a:rPr>
            <a:t>benefits</a:t>
          </a:r>
          <a:r>
            <a:rPr lang="en-GB" dirty="0">
              <a:solidFill>
                <a:srgbClr val="595959"/>
              </a:solidFill>
            </a:rPr>
            <a:t>, </a:t>
          </a:r>
          <a:r>
            <a:rPr lang="en-GB" b="1" dirty="0">
              <a:solidFill>
                <a:srgbClr val="595959"/>
              </a:solidFill>
            </a:rPr>
            <a:t>limitations</a:t>
          </a:r>
          <a:r>
            <a:rPr lang="en-GB" dirty="0">
              <a:solidFill>
                <a:srgbClr val="595959"/>
              </a:solidFill>
            </a:rPr>
            <a:t> and </a:t>
          </a:r>
          <a:r>
            <a:rPr lang="en-GB" b="1" dirty="0">
              <a:solidFill>
                <a:srgbClr val="595959"/>
              </a:solidFill>
            </a:rPr>
            <a:t>risks</a:t>
          </a:r>
          <a:r>
            <a:rPr lang="en-GB" dirty="0">
              <a:solidFill>
                <a:srgbClr val="595959"/>
              </a:solidFill>
            </a:rPr>
            <a:t> of augmented reality in this context: </a:t>
          </a:r>
        </a:p>
      </dgm:t>
    </dgm:pt>
    <dgm:pt modelId="{5955058D-8416-45D4-B225-D8E1FE4EBAE2}" type="parTrans" cxnId="{6C041A5E-E168-4A12-85F2-EA63C0D1F7C5}">
      <dgm:prSet/>
      <dgm:spPr/>
      <dgm:t>
        <a:bodyPr/>
        <a:lstStyle/>
        <a:p>
          <a:endParaRPr lang="en-GB"/>
        </a:p>
      </dgm:t>
    </dgm:pt>
    <dgm:pt modelId="{A54DCB16-014B-44C5-AF85-7C0FA0332005}" type="sibTrans" cxnId="{6C041A5E-E168-4A12-85F2-EA63C0D1F7C5}">
      <dgm:prSet/>
      <dgm:spPr/>
      <dgm:t>
        <a:bodyPr/>
        <a:lstStyle/>
        <a:p>
          <a:endParaRPr lang="en-GB"/>
        </a:p>
      </dgm:t>
    </dgm:pt>
    <dgm:pt modelId="{7E0EA0D4-3935-4EBF-89BD-2B5CF8B29272}">
      <dgm:prSet phldrT="[Text]"/>
      <dgm:spPr/>
      <dgm:t>
        <a:bodyPr/>
        <a:lstStyle/>
        <a:p>
          <a:pPr>
            <a:buFont typeface="Arial" panose="020B0604020202020204" pitchFamily="34" charset="0"/>
            <a:buChar char="•"/>
          </a:pPr>
          <a:r>
            <a:rPr lang="en-GB" dirty="0">
              <a:solidFill>
                <a:srgbClr val="595959"/>
              </a:solidFill>
            </a:rPr>
            <a:t>Discuss the </a:t>
          </a:r>
          <a:r>
            <a:rPr lang="en-GB" b="1" dirty="0">
              <a:solidFill>
                <a:srgbClr val="595959"/>
              </a:solidFill>
            </a:rPr>
            <a:t>benefits</a:t>
          </a:r>
          <a:r>
            <a:rPr lang="en-GB" dirty="0">
              <a:solidFill>
                <a:srgbClr val="595959"/>
              </a:solidFill>
            </a:rPr>
            <a:t>, </a:t>
          </a:r>
          <a:r>
            <a:rPr lang="en-GB" b="1" dirty="0">
              <a:solidFill>
                <a:srgbClr val="595959"/>
              </a:solidFill>
            </a:rPr>
            <a:t>limitations</a:t>
          </a:r>
          <a:r>
            <a:rPr lang="en-GB" dirty="0">
              <a:solidFill>
                <a:srgbClr val="595959"/>
              </a:solidFill>
            </a:rPr>
            <a:t> and </a:t>
          </a:r>
          <a:r>
            <a:rPr lang="en-GB" b="1" dirty="0">
              <a:solidFill>
                <a:srgbClr val="595959"/>
              </a:solidFill>
            </a:rPr>
            <a:t>risks</a:t>
          </a:r>
          <a:r>
            <a:rPr lang="en-GB" dirty="0">
              <a:solidFill>
                <a:srgbClr val="595959"/>
              </a:solidFill>
            </a:rPr>
            <a:t> of augmented reality in this context: </a:t>
          </a:r>
        </a:p>
      </dgm:t>
    </dgm:pt>
    <dgm:pt modelId="{F37DE109-C3F9-412B-B3F1-3C5E5A1C657E}" type="parTrans" cxnId="{D1D0DB74-D105-43F7-9497-4C4B5DBB3298}">
      <dgm:prSet/>
      <dgm:spPr/>
      <dgm:t>
        <a:bodyPr/>
        <a:lstStyle/>
        <a:p>
          <a:endParaRPr lang="en-GB"/>
        </a:p>
      </dgm:t>
    </dgm:pt>
    <dgm:pt modelId="{95489CDC-E529-41DD-8C05-0429863E1866}" type="sibTrans" cxnId="{D1D0DB74-D105-43F7-9497-4C4B5DBB3298}">
      <dgm:prSet/>
      <dgm:spPr/>
      <dgm:t>
        <a:bodyPr/>
        <a:lstStyle/>
        <a:p>
          <a:endParaRPr lang="en-GB"/>
        </a:p>
      </dgm:t>
    </dgm:pt>
    <dgm:pt modelId="{EDE37D75-C588-4165-B30B-F42D23AB53CB}">
      <dgm:prSet phldrT="[Text]"/>
      <dgm:spPr/>
      <dgm:t>
        <a:bodyPr/>
        <a:lstStyle/>
        <a:p>
          <a:pPr>
            <a:buFont typeface="Arial" panose="020B0604020202020204" pitchFamily="34" charset="0"/>
            <a:buChar char="•"/>
          </a:pPr>
          <a:r>
            <a:rPr lang="en-GB" dirty="0">
              <a:solidFill>
                <a:srgbClr val="595959"/>
              </a:solidFill>
            </a:rPr>
            <a:t>Enter your answer here</a:t>
          </a:r>
        </a:p>
      </dgm:t>
    </dgm:pt>
    <dgm:pt modelId="{D1670ADA-CE2B-452A-873F-D7A536D44CF9}" type="parTrans" cxnId="{FBA4A866-927C-4801-88B0-9CFBA3C2862D}">
      <dgm:prSet/>
      <dgm:spPr/>
      <dgm:t>
        <a:bodyPr/>
        <a:lstStyle/>
        <a:p>
          <a:endParaRPr lang="en-GB"/>
        </a:p>
      </dgm:t>
    </dgm:pt>
    <dgm:pt modelId="{55B89C69-602A-4C2A-83FF-9B72E574DA96}" type="sibTrans" cxnId="{FBA4A866-927C-4801-88B0-9CFBA3C2862D}">
      <dgm:prSet/>
      <dgm:spPr/>
      <dgm:t>
        <a:bodyPr/>
        <a:lstStyle/>
        <a:p>
          <a:endParaRPr lang="en-GB"/>
        </a:p>
      </dgm:t>
    </dgm:pt>
    <dgm:pt modelId="{741C4C11-29FB-4B84-8A81-11C7F7A8C743}">
      <dgm:prSet phldrT="[Text]"/>
      <dgm:spPr/>
      <dgm:t>
        <a:bodyPr/>
        <a:lstStyle/>
        <a:p>
          <a:pPr>
            <a:buFont typeface="Arial" panose="020B0604020202020204" pitchFamily="34" charset="0"/>
            <a:buChar char="•"/>
          </a:pPr>
          <a:r>
            <a:rPr lang="en-GB" dirty="0">
              <a:solidFill>
                <a:srgbClr val="595959"/>
              </a:solidFill>
            </a:rPr>
            <a:t>Discuss the </a:t>
          </a:r>
          <a:r>
            <a:rPr lang="en-GB" b="1" dirty="0">
              <a:solidFill>
                <a:srgbClr val="595959"/>
              </a:solidFill>
            </a:rPr>
            <a:t>benefits</a:t>
          </a:r>
          <a:r>
            <a:rPr lang="en-GB" dirty="0">
              <a:solidFill>
                <a:srgbClr val="595959"/>
              </a:solidFill>
            </a:rPr>
            <a:t>, </a:t>
          </a:r>
          <a:r>
            <a:rPr lang="en-GB" b="1" dirty="0">
              <a:solidFill>
                <a:srgbClr val="595959"/>
              </a:solidFill>
            </a:rPr>
            <a:t>limitations</a:t>
          </a:r>
          <a:r>
            <a:rPr lang="en-GB" dirty="0">
              <a:solidFill>
                <a:srgbClr val="595959"/>
              </a:solidFill>
            </a:rPr>
            <a:t> and </a:t>
          </a:r>
          <a:r>
            <a:rPr lang="en-GB" b="1" dirty="0">
              <a:solidFill>
                <a:srgbClr val="595959"/>
              </a:solidFill>
            </a:rPr>
            <a:t>risks</a:t>
          </a:r>
          <a:r>
            <a:rPr lang="en-GB" dirty="0">
              <a:solidFill>
                <a:srgbClr val="595959"/>
              </a:solidFill>
            </a:rPr>
            <a:t> of augmented reality in this context: </a:t>
          </a:r>
        </a:p>
      </dgm:t>
    </dgm:pt>
    <dgm:pt modelId="{CD07D52C-6493-4AF6-9567-E8A0B603BD39}" type="parTrans" cxnId="{5D1057E8-9128-4EB0-97F3-0C067D9D69B3}">
      <dgm:prSet/>
      <dgm:spPr/>
      <dgm:t>
        <a:bodyPr/>
        <a:lstStyle/>
        <a:p>
          <a:endParaRPr lang="en-GB"/>
        </a:p>
      </dgm:t>
    </dgm:pt>
    <dgm:pt modelId="{1B7D6C28-473D-4FD7-AEAC-D295C4708587}" type="sibTrans" cxnId="{5D1057E8-9128-4EB0-97F3-0C067D9D69B3}">
      <dgm:prSet/>
      <dgm:spPr/>
      <dgm:t>
        <a:bodyPr/>
        <a:lstStyle/>
        <a:p>
          <a:endParaRPr lang="en-GB"/>
        </a:p>
      </dgm:t>
    </dgm:pt>
    <dgm:pt modelId="{C65D1DF3-4565-4DDB-A7DA-B247D139C146}">
      <dgm:prSet phldrT="[Text]"/>
      <dgm:spPr/>
      <dgm:t>
        <a:bodyPr/>
        <a:lstStyle/>
        <a:p>
          <a:pPr>
            <a:buFont typeface="Arial" panose="020B0604020202020204" pitchFamily="34" charset="0"/>
            <a:buChar char="•"/>
          </a:pPr>
          <a:r>
            <a:rPr lang="en-GB" dirty="0">
              <a:solidFill>
                <a:srgbClr val="595959"/>
              </a:solidFill>
            </a:rPr>
            <a:t>Enter your answer here</a:t>
          </a:r>
        </a:p>
      </dgm:t>
    </dgm:pt>
    <dgm:pt modelId="{EB804D58-EBEF-46B6-904F-9F67F09D4F15}" type="parTrans" cxnId="{1A75A2B7-2512-4CAD-81D4-5FF2187E2E12}">
      <dgm:prSet/>
      <dgm:spPr/>
      <dgm:t>
        <a:bodyPr/>
        <a:lstStyle/>
        <a:p>
          <a:endParaRPr lang="en-GB"/>
        </a:p>
      </dgm:t>
    </dgm:pt>
    <dgm:pt modelId="{C0CF8080-B8CB-4983-B75F-C87669995F1E}" type="sibTrans" cxnId="{1A75A2B7-2512-4CAD-81D4-5FF2187E2E12}">
      <dgm:prSet/>
      <dgm:spPr/>
      <dgm:t>
        <a:bodyPr/>
        <a:lstStyle/>
        <a:p>
          <a:endParaRPr lang="en-GB"/>
        </a:p>
      </dgm:t>
    </dgm:pt>
    <dgm:pt modelId="{44D3E5A9-84AE-45D4-9D39-12E59A3B1C75}" type="pres">
      <dgm:prSet presAssocID="{51EC8D38-2AA8-45A2-800B-696062C9C6AC}" presName="Name0" presStyleCnt="0">
        <dgm:presLayoutVars>
          <dgm:chMax/>
          <dgm:chPref val="3"/>
          <dgm:dir/>
          <dgm:animOne val="branch"/>
          <dgm:animLvl val="lvl"/>
        </dgm:presLayoutVars>
      </dgm:prSet>
      <dgm:spPr/>
    </dgm:pt>
    <dgm:pt modelId="{3474855E-F1BD-4A81-8672-6D4BA6518013}" type="pres">
      <dgm:prSet presAssocID="{2007EF27-FC8D-4061-BD91-24973731A55C}" presName="composite" presStyleCnt="0"/>
      <dgm:spPr/>
    </dgm:pt>
    <dgm:pt modelId="{88E701FA-27E5-4E24-99B6-16A37B534A93}" type="pres">
      <dgm:prSet presAssocID="{2007EF27-FC8D-4061-BD91-24973731A55C}" presName="FirstChild" presStyleLbl="revTx" presStyleIdx="0" presStyleCnt="12">
        <dgm:presLayoutVars>
          <dgm:chMax val="0"/>
          <dgm:chPref val="0"/>
          <dgm:bulletEnabled val="1"/>
        </dgm:presLayoutVars>
      </dgm:prSet>
      <dgm:spPr/>
    </dgm:pt>
    <dgm:pt modelId="{DAD54D21-7237-4F95-90E9-C1839ED4CA2F}" type="pres">
      <dgm:prSet presAssocID="{2007EF27-FC8D-4061-BD91-24973731A55C}" presName="Parent" presStyleLbl="alignNode1" presStyleIdx="0" presStyleCnt="6">
        <dgm:presLayoutVars>
          <dgm:chMax val="3"/>
          <dgm:chPref val="3"/>
          <dgm:bulletEnabled val="1"/>
        </dgm:presLayoutVars>
      </dgm:prSet>
      <dgm:spPr/>
    </dgm:pt>
    <dgm:pt modelId="{98A20917-AAD9-4317-87D9-56B02DBA7BF3}" type="pres">
      <dgm:prSet presAssocID="{2007EF27-FC8D-4061-BD91-24973731A55C}" presName="Accent" presStyleLbl="parChTrans1D1" presStyleIdx="0" presStyleCnt="6"/>
      <dgm:spPr/>
    </dgm:pt>
    <dgm:pt modelId="{11C91439-5A11-4611-96FE-02F90D6DF59F}" type="pres">
      <dgm:prSet presAssocID="{2007EF27-FC8D-4061-BD91-24973731A55C}" presName="Child" presStyleLbl="revTx" presStyleIdx="1" presStyleCnt="12">
        <dgm:presLayoutVars>
          <dgm:chMax val="0"/>
          <dgm:chPref val="0"/>
          <dgm:bulletEnabled val="1"/>
        </dgm:presLayoutVars>
      </dgm:prSet>
      <dgm:spPr/>
    </dgm:pt>
    <dgm:pt modelId="{E1FAC438-400B-4FC3-A705-C970F37F2867}" type="pres">
      <dgm:prSet presAssocID="{C29CDC23-889A-4ABD-BF3D-893753C4794B}" presName="sibTrans" presStyleCnt="0"/>
      <dgm:spPr/>
    </dgm:pt>
    <dgm:pt modelId="{B0C36BD7-13F6-4FFE-940B-6A84658B1B8A}" type="pres">
      <dgm:prSet presAssocID="{84609A2F-4516-40C6-BE59-475831C0A804}" presName="composite" presStyleCnt="0"/>
      <dgm:spPr/>
    </dgm:pt>
    <dgm:pt modelId="{D3736D36-CE75-48C1-9A1E-29504EFC6D85}" type="pres">
      <dgm:prSet presAssocID="{84609A2F-4516-40C6-BE59-475831C0A804}" presName="FirstChild" presStyleLbl="revTx" presStyleIdx="2" presStyleCnt="12">
        <dgm:presLayoutVars>
          <dgm:chMax val="0"/>
          <dgm:chPref val="0"/>
          <dgm:bulletEnabled val="1"/>
        </dgm:presLayoutVars>
      </dgm:prSet>
      <dgm:spPr/>
    </dgm:pt>
    <dgm:pt modelId="{BE9D450A-DDBC-4CC8-9CFF-799CF6300AFF}" type="pres">
      <dgm:prSet presAssocID="{84609A2F-4516-40C6-BE59-475831C0A804}" presName="Parent" presStyleLbl="alignNode1" presStyleIdx="1" presStyleCnt="6">
        <dgm:presLayoutVars>
          <dgm:chMax val="3"/>
          <dgm:chPref val="3"/>
          <dgm:bulletEnabled val="1"/>
        </dgm:presLayoutVars>
      </dgm:prSet>
      <dgm:spPr/>
    </dgm:pt>
    <dgm:pt modelId="{005B5421-F07B-4CF0-952A-E9514E30A521}" type="pres">
      <dgm:prSet presAssocID="{84609A2F-4516-40C6-BE59-475831C0A804}" presName="Accent" presStyleLbl="parChTrans1D1" presStyleIdx="1" presStyleCnt="6"/>
      <dgm:spPr/>
    </dgm:pt>
    <dgm:pt modelId="{E9104B11-00A6-4847-8A66-A8EBD693B840}" type="pres">
      <dgm:prSet presAssocID="{84609A2F-4516-40C6-BE59-475831C0A804}" presName="Child" presStyleLbl="revTx" presStyleIdx="3" presStyleCnt="12">
        <dgm:presLayoutVars>
          <dgm:chMax val="0"/>
          <dgm:chPref val="0"/>
          <dgm:bulletEnabled val="1"/>
        </dgm:presLayoutVars>
      </dgm:prSet>
      <dgm:spPr/>
    </dgm:pt>
    <dgm:pt modelId="{A65ACD8A-8031-4099-8A4F-C755AF14B380}" type="pres">
      <dgm:prSet presAssocID="{DC75311E-79C8-4B68-B68D-10C8D4534EE9}" presName="sibTrans" presStyleCnt="0"/>
      <dgm:spPr/>
    </dgm:pt>
    <dgm:pt modelId="{197D371C-665F-455C-A5B0-F00024BF12D3}" type="pres">
      <dgm:prSet presAssocID="{A1ECDEF2-3950-4CD5-82D8-8B9D3B8B83CB}" presName="composite" presStyleCnt="0"/>
      <dgm:spPr/>
    </dgm:pt>
    <dgm:pt modelId="{DC8B444C-148F-4EAF-AD80-1F8CD9C242B0}" type="pres">
      <dgm:prSet presAssocID="{A1ECDEF2-3950-4CD5-82D8-8B9D3B8B83CB}" presName="FirstChild" presStyleLbl="revTx" presStyleIdx="4" presStyleCnt="12">
        <dgm:presLayoutVars>
          <dgm:chMax val="0"/>
          <dgm:chPref val="0"/>
          <dgm:bulletEnabled val="1"/>
        </dgm:presLayoutVars>
      </dgm:prSet>
      <dgm:spPr/>
    </dgm:pt>
    <dgm:pt modelId="{069FB9F5-D672-400A-BB26-6FA4F2F52C41}" type="pres">
      <dgm:prSet presAssocID="{A1ECDEF2-3950-4CD5-82D8-8B9D3B8B83CB}" presName="Parent" presStyleLbl="alignNode1" presStyleIdx="2" presStyleCnt="6">
        <dgm:presLayoutVars>
          <dgm:chMax val="3"/>
          <dgm:chPref val="3"/>
          <dgm:bulletEnabled val="1"/>
        </dgm:presLayoutVars>
      </dgm:prSet>
      <dgm:spPr/>
    </dgm:pt>
    <dgm:pt modelId="{AE6BF785-C42C-4C46-ACE4-33C7A7EADC28}" type="pres">
      <dgm:prSet presAssocID="{A1ECDEF2-3950-4CD5-82D8-8B9D3B8B83CB}" presName="Accent" presStyleLbl="parChTrans1D1" presStyleIdx="2" presStyleCnt="6"/>
      <dgm:spPr/>
    </dgm:pt>
    <dgm:pt modelId="{8D7A4BD3-10EB-44F2-9E0F-8BCE833DE1C5}" type="pres">
      <dgm:prSet presAssocID="{A1ECDEF2-3950-4CD5-82D8-8B9D3B8B83CB}" presName="Child" presStyleLbl="revTx" presStyleIdx="5" presStyleCnt="12">
        <dgm:presLayoutVars>
          <dgm:chMax val="0"/>
          <dgm:chPref val="0"/>
          <dgm:bulletEnabled val="1"/>
        </dgm:presLayoutVars>
      </dgm:prSet>
      <dgm:spPr/>
    </dgm:pt>
    <dgm:pt modelId="{EFE76708-A376-417F-83D8-B00665EC53F7}" type="pres">
      <dgm:prSet presAssocID="{AF0D59E5-2FBB-4D84-AAE3-E18F933396C9}" presName="sibTrans" presStyleCnt="0"/>
      <dgm:spPr/>
    </dgm:pt>
    <dgm:pt modelId="{15602731-0D07-4C86-8323-72402833CE53}" type="pres">
      <dgm:prSet presAssocID="{FE75ACD0-BD6B-4133-8279-DE068BEF3939}" presName="composite" presStyleCnt="0"/>
      <dgm:spPr/>
    </dgm:pt>
    <dgm:pt modelId="{3DA94605-057C-46B3-A6D3-0B3EB94F17C6}" type="pres">
      <dgm:prSet presAssocID="{FE75ACD0-BD6B-4133-8279-DE068BEF3939}" presName="FirstChild" presStyleLbl="revTx" presStyleIdx="6" presStyleCnt="12">
        <dgm:presLayoutVars>
          <dgm:chMax val="0"/>
          <dgm:chPref val="0"/>
          <dgm:bulletEnabled val="1"/>
        </dgm:presLayoutVars>
      </dgm:prSet>
      <dgm:spPr/>
    </dgm:pt>
    <dgm:pt modelId="{5DB78712-E7A1-40AB-9850-93C5101AB796}" type="pres">
      <dgm:prSet presAssocID="{FE75ACD0-BD6B-4133-8279-DE068BEF3939}" presName="Parent" presStyleLbl="alignNode1" presStyleIdx="3" presStyleCnt="6">
        <dgm:presLayoutVars>
          <dgm:chMax val="3"/>
          <dgm:chPref val="3"/>
          <dgm:bulletEnabled val="1"/>
        </dgm:presLayoutVars>
      </dgm:prSet>
      <dgm:spPr/>
    </dgm:pt>
    <dgm:pt modelId="{BAC1A423-43F8-4EE3-B9E0-6DCE963D5F49}" type="pres">
      <dgm:prSet presAssocID="{FE75ACD0-BD6B-4133-8279-DE068BEF3939}" presName="Accent" presStyleLbl="parChTrans1D1" presStyleIdx="3" presStyleCnt="6"/>
      <dgm:spPr/>
    </dgm:pt>
    <dgm:pt modelId="{E6D6AED3-7A04-4700-B127-8F37E6B62816}" type="pres">
      <dgm:prSet presAssocID="{FE75ACD0-BD6B-4133-8279-DE068BEF3939}" presName="Child" presStyleLbl="revTx" presStyleIdx="7" presStyleCnt="12">
        <dgm:presLayoutVars>
          <dgm:chMax val="0"/>
          <dgm:chPref val="0"/>
          <dgm:bulletEnabled val="1"/>
        </dgm:presLayoutVars>
      </dgm:prSet>
      <dgm:spPr/>
    </dgm:pt>
    <dgm:pt modelId="{E95819EF-D881-4B99-A154-992843653B26}" type="pres">
      <dgm:prSet presAssocID="{86001041-F5F4-4773-BC7B-3FA48262FAF6}" presName="sibTrans" presStyleCnt="0"/>
      <dgm:spPr/>
    </dgm:pt>
    <dgm:pt modelId="{CF66E0B8-B5C1-470A-9B7C-E8A281298107}" type="pres">
      <dgm:prSet presAssocID="{01CA71B5-18D4-4691-B46A-2F569A638AB8}" presName="composite" presStyleCnt="0"/>
      <dgm:spPr/>
    </dgm:pt>
    <dgm:pt modelId="{D3C2DF78-F303-41AF-99D0-DF66806E26F7}" type="pres">
      <dgm:prSet presAssocID="{01CA71B5-18D4-4691-B46A-2F569A638AB8}" presName="FirstChild" presStyleLbl="revTx" presStyleIdx="8" presStyleCnt="12">
        <dgm:presLayoutVars>
          <dgm:chMax val="0"/>
          <dgm:chPref val="0"/>
          <dgm:bulletEnabled val="1"/>
        </dgm:presLayoutVars>
      </dgm:prSet>
      <dgm:spPr/>
    </dgm:pt>
    <dgm:pt modelId="{4C4361E2-CF17-41F6-9461-57CF53AF3714}" type="pres">
      <dgm:prSet presAssocID="{01CA71B5-18D4-4691-B46A-2F569A638AB8}" presName="Parent" presStyleLbl="alignNode1" presStyleIdx="4" presStyleCnt="6">
        <dgm:presLayoutVars>
          <dgm:chMax val="3"/>
          <dgm:chPref val="3"/>
          <dgm:bulletEnabled val="1"/>
        </dgm:presLayoutVars>
      </dgm:prSet>
      <dgm:spPr/>
    </dgm:pt>
    <dgm:pt modelId="{244B7C05-7858-4EFA-8EDB-200509177488}" type="pres">
      <dgm:prSet presAssocID="{01CA71B5-18D4-4691-B46A-2F569A638AB8}" presName="Accent" presStyleLbl="parChTrans1D1" presStyleIdx="4" presStyleCnt="6"/>
      <dgm:spPr/>
    </dgm:pt>
    <dgm:pt modelId="{B777BD8A-BB8A-4426-8984-A8812BE68162}" type="pres">
      <dgm:prSet presAssocID="{01CA71B5-18D4-4691-B46A-2F569A638AB8}" presName="Child" presStyleLbl="revTx" presStyleIdx="9" presStyleCnt="12">
        <dgm:presLayoutVars>
          <dgm:chMax val="0"/>
          <dgm:chPref val="0"/>
          <dgm:bulletEnabled val="1"/>
        </dgm:presLayoutVars>
      </dgm:prSet>
      <dgm:spPr/>
    </dgm:pt>
    <dgm:pt modelId="{34D4261D-A4B1-4BC9-A97B-82B4BC21997B}" type="pres">
      <dgm:prSet presAssocID="{1ACF68F9-12CC-4292-A919-2801434370E2}" presName="sibTrans" presStyleCnt="0"/>
      <dgm:spPr/>
    </dgm:pt>
    <dgm:pt modelId="{3FA1ABC3-7EE3-4586-97AB-D1053A333E96}" type="pres">
      <dgm:prSet presAssocID="{EA736CCC-5EF1-40AD-9667-A18F07EE54DC}" presName="composite" presStyleCnt="0"/>
      <dgm:spPr/>
    </dgm:pt>
    <dgm:pt modelId="{D7AA04C3-426A-4F26-AA38-A6D542F079E3}" type="pres">
      <dgm:prSet presAssocID="{EA736CCC-5EF1-40AD-9667-A18F07EE54DC}" presName="FirstChild" presStyleLbl="revTx" presStyleIdx="10" presStyleCnt="12">
        <dgm:presLayoutVars>
          <dgm:chMax val="0"/>
          <dgm:chPref val="0"/>
          <dgm:bulletEnabled val="1"/>
        </dgm:presLayoutVars>
      </dgm:prSet>
      <dgm:spPr/>
    </dgm:pt>
    <dgm:pt modelId="{E8A29A54-138C-4357-9D92-7812DF7152BD}" type="pres">
      <dgm:prSet presAssocID="{EA736CCC-5EF1-40AD-9667-A18F07EE54DC}" presName="Parent" presStyleLbl="alignNode1" presStyleIdx="5" presStyleCnt="6">
        <dgm:presLayoutVars>
          <dgm:chMax val="3"/>
          <dgm:chPref val="3"/>
          <dgm:bulletEnabled val="1"/>
        </dgm:presLayoutVars>
      </dgm:prSet>
      <dgm:spPr/>
    </dgm:pt>
    <dgm:pt modelId="{EAD0347A-6BE5-434E-AE6A-3F37D6EA03FE}" type="pres">
      <dgm:prSet presAssocID="{EA736CCC-5EF1-40AD-9667-A18F07EE54DC}" presName="Accent" presStyleLbl="parChTrans1D1" presStyleIdx="5" presStyleCnt="6"/>
      <dgm:spPr/>
    </dgm:pt>
    <dgm:pt modelId="{65F1BC2B-6914-4E88-B715-1F4272E9A9AE}" type="pres">
      <dgm:prSet presAssocID="{EA736CCC-5EF1-40AD-9667-A18F07EE54DC}" presName="Child" presStyleLbl="revTx" presStyleIdx="11" presStyleCnt="12">
        <dgm:presLayoutVars>
          <dgm:chMax val="0"/>
          <dgm:chPref val="0"/>
          <dgm:bulletEnabled val="1"/>
        </dgm:presLayoutVars>
      </dgm:prSet>
      <dgm:spPr/>
    </dgm:pt>
  </dgm:ptLst>
  <dgm:cxnLst>
    <dgm:cxn modelId="{7B799808-87AB-455C-B5C5-F39831D68EE0}" type="presOf" srcId="{2007EF27-FC8D-4061-BD91-24973731A55C}" destId="{DAD54D21-7237-4F95-90E9-C1839ED4CA2F}" srcOrd="0" destOrd="0" presId="urn:microsoft.com/office/officeart/2011/layout/TabList"/>
    <dgm:cxn modelId="{B567FA15-9950-4115-A14D-8520AF9D169C}" srcId="{51EC8D38-2AA8-45A2-800B-696062C9C6AC}" destId="{FE75ACD0-BD6B-4133-8279-DE068BEF3939}" srcOrd="3" destOrd="0" parTransId="{9FB380EB-52DE-4132-8BE5-19953CE313C4}" sibTransId="{86001041-F5F4-4773-BC7B-3FA48262FAF6}"/>
    <dgm:cxn modelId="{5442741B-53DA-4CD8-9195-515E71C44444}" type="presOf" srcId="{4BC6A204-E9C4-4576-92D7-AD7F6FAC3518}" destId="{3DA94605-057C-46B3-A6D3-0B3EB94F17C6}" srcOrd="0" destOrd="0" presId="urn:microsoft.com/office/officeart/2011/layout/TabList"/>
    <dgm:cxn modelId="{A065031D-9DDE-42D1-AA50-69E83F260BE8}" srcId="{A1ECDEF2-3950-4CD5-82D8-8B9D3B8B83CB}" destId="{120C7895-F6B8-4EED-B204-E8C4C9D61760}" srcOrd="1" destOrd="0" parTransId="{FF47E2B0-6D62-4023-94B5-8F152E897961}" sibTransId="{FD61D54B-A58B-4CA5-8D86-B59B40640C9D}"/>
    <dgm:cxn modelId="{F75EBE29-AACE-4060-8FAB-CEB1300F4350}" srcId="{51EC8D38-2AA8-45A2-800B-696062C9C6AC}" destId="{01CA71B5-18D4-4691-B46A-2F569A638AB8}" srcOrd="4" destOrd="0" parTransId="{7755FE1E-E41D-4644-82B1-92F6DB44249B}" sibTransId="{1ACF68F9-12CC-4292-A919-2801434370E2}"/>
    <dgm:cxn modelId="{63C2B32F-AACA-4F60-86BC-33F28B3BF7B9}" srcId="{84609A2F-4516-40C6-BE59-475831C0A804}" destId="{629AFC3C-22BC-413E-A6DA-62DB411F23E1}" srcOrd="0" destOrd="0" parTransId="{2875B97B-49D9-4243-A227-758088F23CB3}" sibTransId="{0F2390A9-181E-460F-A41E-ABEAF8874C71}"/>
    <dgm:cxn modelId="{A6E7A834-4F5F-4949-B848-D92CD0C4C9DA}" type="presOf" srcId="{120C7895-F6B8-4EED-B204-E8C4C9D61760}" destId="{8D7A4BD3-10EB-44F2-9E0F-8BCE833DE1C5}" srcOrd="0" destOrd="0" presId="urn:microsoft.com/office/officeart/2011/layout/TabList"/>
    <dgm:cxn modelId="{90334535-78A1-4D3B-892D-C1D41DF6AB03}" type="presOf" srcId="{EA736CCC-5EF1-40AD-9667-A18F07EE54DC}" destId="{E8A29A54-138C-4357-9D92-7812DF7152BD}" srcOrd="0" destOrd="0" presId="urn:microsoft.com/office/officeart/2011/layout/TabList"/>
    <dgm:cxn modelId="{58A59336-4230-4903-B481-CF126F0269EF}" type="presOf" srcId="{51EC8D38-2AA8-45A2-800B-696062C9C6AC}" destId="{44D3E5A9-84AE-45D4-9D39-12E59A3B1C75}" srcOrd="0" destOrd="0" presId="urn:microsoft.com/office/officeart/2011/layout/TabList"/>
    <dgm:cxn modelId="{89020C3A-54B6-4E04-952D-04769EF72023}" type="presOf" srcId="{A1ECDEF2-3950-4CD5-82D8-8B9D3B8B83CB}" destId="{069FB9F5-D672-400A-BB26-6FA4F2F52C41}" srcOrd="0" destOrd="0" presId="urn:microsoft.com/office/officeart/2011/layout/TabList"/>
    <dgm:cxn modelId="{8FBD025E-3731-4497-9686-48EF218375DE}" type="presOf" srcId="{C65D1DF3-4565-4DDB-A7DA-B247D139C146}" destId="{65F1BC2B-6914-4E88-B715-1F4272E9A9AE}" srcOrd="0" destOrd="0" presId="urn:microsoft.com/office/officeart/2011/layout/TabList"/>
    <dgm:cxn modelId="{6C041A5E-E168-4A12-85F2-EA63C0D1F7C5}" srcId="{FE75ACD0-BD6B-4133-8279-DE068BEF3939}" destId="{4BC6A204-E9C4-4576-92D7-AD7F6FAC3518}" srcOrd="0" destOrd="0" parTransId="{5955058D-8416-45D4-B225-D8E1FE4EBAE2}" sibTransId="{A54DCB16-014B-44C5-AF85-7C0FA0332005}"/>
    <dgm:cxn modelId="{3088205F-6D9F-44BC-ABA2-8C973371DBCD}" srcId="{51EC8D38-2AA8-45A2-800B-696062C9C6AC}" destId="{2007EF27-FC8D-4061-BD91-24973731A55C}" srcOrd="0" destOrd="0" parTransId="{882DC9D7-AD63-45E3-A2C2-5E496B1CD1C2}" sibTransId="{C29CDC23-889A-4ABD-BF3D-893753C4794B}"/>
    <dgm:cxn modelId="{1E1EFF5F-077E-4468-AACE-6B396523D434}" srcId="{2007EF27-FC8D-4061-BD91-24973731A55C}" destId="{CCAF4EC8-2E4C-49C4-8BD6-C624BF0BE578}" srcOrd="1" destOrd="0" parTransId="{18A0C499-86CC-477A-BD0E-C9CB835FE659}" sibTransId="{3DACC9E5-CE82-46B2-8E60-C14B08BF2BB7}"/>
    <dgm:cxn modelId="{1AE3D643-F604-4097-8BA6-C188DFBF19CC}" type="presOf" srcId="{629AFC3C-22BC-413E-A6DA-62DB411F23E1}" destId="{D3736D36-CE75-48C1-9A1E-29504EFC6D85}" srcOrd="0" destOrd="0" presId="urn:microsoft.com/office/officeart/2011/layout/TabList"/>
    <dgm:cxn modelId="{FBA4A866-927C-4801-88B0-9CFBA3C2862D}" srcId="{01CA71B5-18D4-4691-B46A-2F569A638AB8}" destId="{EDE37D75-C588-4165-B30B-F42D23AB53CB}" srcOrd="1" destOrd="0" parTransId="{D1670ADA-CE2B-452A-873F-D7A536D44CF9}" sibTransId="{55B89C69-602A-4C2A-83FF-9B72E574DA96}"/>
    <dgm:cxn modelId="{77070F71-9CB5-4A7A-8525-1668FFABF9FF}" srcId="{51EC8D38-2AA8-45A2-800B-696062C9C6AC}" destId="{EA736CCC-5EF1-40AD-9667-A18F07EE54DC}" srcOrd="5" destOrd="0" parTransId="{0CD8118F-9643-47D5-AA35-A00262BC3A07}" sibTransId="{06F1C6E1-BD57-4C2F-AC22-17E03AD53B71}"/>
    <dgm:cxn modelId="{A6040A73-3FA8-47D3-A1DB-560F358CDC37}" srcId="{51EC8D38-2AA8-45A2-800B-696062C9C6AC}" destId="{A1ECDEF2-3950-4CD5-82D8-8B9D3B8B83CB}" srcOrd="2" destOrd="0" parTransId="{C05F343C-D8C6-4525-AF53-C4C11991B844}" sibTransId="{AF0D59E5-2FBB-4D84-AAE3-E18F933396C9}"/>
    <dgm:cxn modelId="{F4E12173-1901-4210-BFDB-16992F4011B2}" type="presOf" srcId="{416ACCCC-32AD-4D50-AF04-BB8AAF19CD90}" destId="{E6D6AED3-7A04-4700-B127-8F37E6B62816}" srcOrd="0" destOrd="0" presId="urn:microsoft.com/office/officeart/2011/layout/TabList"/>
    <dgm:cxn modelId="{D1D0DB74-D105-43F7-9497-4C4B5DBB3298}" srcId="{01CA71B5-18D4-4691-B46A-2F569A638AB8}" destId="{7E0EA0D4-3935-4EBF-89BD-2B5CF8B29272}" srcOrd="0" destOrd="0" parTransId="{F37DE109-C3F9-412B-B3F1-3C5E5A1C657E}" sibTransId="{95489CDC-E529-41DD-8C05-0429863E1866}"/>
    <dgm:cxn modelId="{45AC8B55-500D-4E85-832A-BC3D7FED2B76}" type="presOf" srcId="{F4AF1602-09E6-4B92-8AEB-C799352E1994}" destId="{88E701FA-27E5-4E24-99B6-16A37B534A93}" srcOrd="0" destOrd="0" presId="urn:microsoft.com/office/officeart/2011/layout/TabList"/>
    <dgm:cxn modelId="{CE749B9D-7D33-4781-9716-079FEAF72F56}" type="presOf" srcId="{EDE37D75-C588-4165-B30B-F42D23AB53CB}" destId="{B777BD8A-BB8A-4426-8984-A8812BE68162}" srcOrd="0" destOrd="0" presId="urn:microsoft.com/office/officeart/2011/layout/TabList"/>
    <dgm:cxn modelId="{E8B5E3AD-F3C4-4E8A-BD53-E1A2FFA72093}" type="presOf" srcId="{84609A2F-4516-40C6-BE59-475831C0A804}" destId="{BE9D450A-DDBC-4CC8-9CFF-799CF6300AFF}" srcOrd="0" destOrd="0" presId="urn:microsoft.com/office/officeart/2011/layout/TabList"/>
    <dgm:cxn modelId="{FCD54DAE-B7EA-407F-AAC7-B1EB6173EFF0}" type="presOf" srcId="{B46A618E-2CAE-4959-94EC-D552035A2A9D}" destId="{E9104B11-00A6-4847-8A66-A8EBD693B840}" srcOrd="0" destOrd="0" presId="urn:microsoft.com/office/officeart/2011/layout/TabList"/>
    <dgm:cxn modelId="{EE0CEFB3-C40D-43C3-A8DF-C2E1E782DF6D}" srcId="{A1ECDEF2-3950-4CD5-82D8-8B9D3B8B83CB}" destId="{16B28F01-36C6-4466-A798-586058EFC08A}" srcOrd="0" destOrd="0" parTransId="{045B468F-7A24-4565-98AD-160C252CAC4F}" sibTransId="{470C3C7F-FCE5-410A-BB26-04CABD69DCC4}"/>
    <dgm:cxn modelId="{1A75A2B7-2512-4CAD-81D4-5FF2187E2E12}" srcId="{EA736CCC-5EF1-40AD-9667-A18F07EE54DC}" destId="{C65D1DF3-4565-4DDB-A7DA-B247D139C146}" srcOrd="1" destOrd="0" parTransId="{EB804D58-EBEF-46B6-904F-9F67F09D4F15}" sibTransId="{C0CF8080-B8CB-4983-B75F-C87669995F1E}"/>
    <dgm:cxn modelId="{872F59B8-A6C8-46EB-AC89-D19EDD62EDF3}" srcId="{84609A2F-4516-40C6-BE59-475831C0A804}" destId="{B46A618E-2CAE-4959-94EC-D552035A2A9D}" srcOrd="1" destOrd="0" parTransId="{2789AB17-EC19-4F98-862D-F3DBB251FDF8}" sibTransId="{0848EB63-FC38-44E3-AAFB-B758876DC1C4}"/>
    <dgm:cxn modelId="{D67426C9-C66D-436F-A691-BC3C8F046123}" type="presOf" srcId="{7E0EA0D4-3935-4EBF-89BD-2B5CF8B29272}" destId="{D3C2DF78-F303-41AF-99D0-DF66806E26F7}" srcOrd="0" destOrd="0" presId="urn:microsoft.com/office/officeart/2011/layout/TabList"/>
    <dgm:cxn modelId="{26D794CA-7BE3-42A7-9A16-71886306B82E}" type="presOf" srcId="{741C4C11-29FB-4B84-8A81-11C7F7A8C743}" destId="{D7AA04C3-426A-4F26-AA38-A6D542F079E3}" srcOrd="0" destOrd="0" presId="urn:microsoft.com/office/officeart/2011/layout/TabList"/>
    <dgm:cxn modelId="{E0F7EBDC-CA76-4BC5-9ED3-F801441665B0}" type="presOf" srcId="{CCAF4EC8-2E4C-49C4-8BD6-C624BF0BE578}" destId="{11C91439-5A11-4611-96FE-02F90D6DF59F}" srcOrd="0" destOrd="0" presId="urn:microsoft.com/office/officeart/2011/layout/TabList"/>
    <dgm:cxn modelId="{AE006CE2-7FBF-448A-A488-C2B85E8F54A3}" srcId="{2007EF27-FC8D-4061-BD91-24973731A55C}" destId="{F4AF1602-09E6-4B92-8AEB-C799352E1994}" srcOrd="0" destOrd="0" parTransId="{7954FAAD-FD0C-4F31-90E9-00F0C20043F2}" sibTransId="{D0B95B99-0E85-443A-9FD6-909899D4CADC}"/>
    <dgm:cxn modelId="{936A8BE4-249C-4FD5-B840-2C52DC21F250}" type="presOf" srcId="{16B28F01-36C6-4466-A798-586058EFC08A}" destId="{DC8B444C-148F-4EAF-AD80-1F8CD9C242B0}" srcOrd="0" destOrd="0" presId="urn:microsoft.com/office/officeart/2011/layout/TabList"/>
    <dgm:cxn modelId="{5D1057E8-9128-4EB0-97F3-0C067D9D69B3}" srcId="{EA736CCC-5EF1-40AD-9667-A18F07EE54DC}" destId="{741C4C11-29FB-4B84-8A81-11C7F7A8C743}" srcOrd="0" destOrd="0" parTransId="{CD07D52C-6493-4AF6-9567-E8A0B603BD39}" sibTransId="{1B7D6C28-473D-4FD7-AEAC-D295C4708587}"/>
    <dgm:cxn modelId="{A57281F9-ACED-4AB9-82D4-03230D9A411E}" type="presOf" srcId="{01CA71B5-18D4-4691-B46A-2F569A638AB8}" destId="{4C4361E2-CF17-41F6-9461-57CF53AF3714}" srcOrd="0" destOrd="0" presId="urn:microsoft.com/office/officeart/2011/layout/TabList"/>
    <dgm:cxn modelId="{B86A38FA-9DBC-4F99-9A93-CA6505845913}" srcId="{51EC8D38-2AA8-45A2-800B-696062C9C6AC}" destId="{84609A2F-4516-40C6-BE59-475831C0A804}" srcOrd="1" destOrd="0" parTransId="{9844A9FE-3601-4327-83CC-9AA24DAB28AD}" sibTransId="{DC75311E-79C8-4B68-B68D-10C8D4534EE9}"/>
    <dgm:cxn modelId="{A029F3FB-8A72-43F6-9009-2FE46A87B82C}" type="presOf" srcId="{FE75ACD0-BD6B-4133-8279-DE068BEF3939}" destId="{5DB78712-E7A1-40AB-9850-93C5101AB796}" srcOrd="0" destOrd="0" presId="urn:microsoft.com/office/officeart/2011/layout/TabList"/>
    <dgm:cxn modelId="{BAE8ADFD-3666-4798-8FFC-7799F7B09D78}" srcId="{FE75ACD0-BD6B-4133-8279-DE068BEF3939}" destId="{416ACCCC-32AD-4D50-AF04-BB8AAF19CD90}" srcOrd="1" destOrd="0" parTransId="{30735857-50FB-4100-AA6F-9D11059E4FE6}" sibTransId="{0DD954A2-F43E-4A94-91A2-E1A91B145683}"/>
    <dgm:cxn modelId="{F9F1324F-0B46-47F1-9CFD-88C98CAA8557}" type="presParOf" srcId="{44D3E5A9-84AE-45D4-9D39-12E59A3B1C75}" destId="{3474855E-F1BD-4A81-8672-6D4BA6518013}" srcOrd="0" destOrd="0" presId="urn:microsoft.com/office/officeart/2011/layout/TabList"/>
    <dgm:cxn modelId="{7D16CE11-DC26-40F0-9342-CA758DCBD341}" type="presParOf" srcId="{3474855E-F1BD-4A81-8672-6D4BA6518013}" destId="{88E701FA-27E5-4E24-99B6-16A37B534A93}" srcOrd="0" destOrd="0" presId="urn:microsoft.com/office/officeart/2011/layout/TabList"/>
    <dgm:cxn modelId="{79346539-0587-43BB-9083-8E08D37CC5E2}" type="presParOf" srcId="{3474855E-F1BD-4A81-8672-6D4BA6518013}" destId="{DAD54D21-7237-4F95-90E9-C1839ED4CA2F}" srcOrd="1" destOrd="0" presId="urn:microsoft.com/office/officeart/2011/layout/TabList"/>
    <dgm:cxn modelId="{9C2123AC-D728-4ED8-89F9-CDAEE7D9ED46}" type="presParOf" srcId="{3474855E-F1BD-4A81-8672-6D4BA6518013}" destId="{98A20917-AAD9-4317-87D9-56B02DBA7BF3}" srcOrd="2" destOrd="0" presId="urn:microsoft.com/office/officeart/2011/layout/TabList"/>
    <dgm:cxn modelId="{82983FA3-771C-4809-9F26-6EF2A1BBAFB7}" type="presParOf" srcId="{44D3E5A9-84AE-45D4-9D39-12E59A3B1C75}" destId="{11C91439-5A11-4611-96FE-02F90D6DF59F}" srcOrd="1" destOrd="0" presId="urn:microsoft.com/office/officeart/2011/layout/TabList"/>
    <dgm:cxn modelId="{473517F2-3D52-4344-8FDA-CBA8D7A84F04}" type="presParOf" srcId="{44D3E5A9-84AE-45D4-9D39-12E59A3B1C75}" destId="{E1FAC438-400B-4FC3-A705-C970F37F2867}" srcOrd="2" destOrd="0" presId="urn:microsoft.com/office/officeart/2011/layout/TabList"/>
    <dgm:cxn modelId="{B6BBC861-5DB9-41ED-8685-75755D6C463B}" type="presParOf" srcId="{44D3E5A9-84AE-45D4-9D39-12E59A3B1C75}" destId="{B0C36BD7-13F6-4FFE-940B-6A84658B1B8A}" srcOrd="3" destOrd="0" presId="urn:microsoft.com/office/officeart/2011/layout/TabList"/>
    <dgm:cxn modelId="{EF4DE390-38C9-48BB-AAB7-55401EF3FC88}" type="presParOf" srcId="{B0C36BD7-13F6-4FFE-940B-6A84658B1B8A}" destId="{D3736D36-CE75-48C1-9A1E-29504EFC6D85}" srcOrd="0" destOrd="0" presId="urn:microsoft.com/office/officeart/2011/layout/TabList"/>
    <dgm:cxn modelId="{D67CC3ED-09AD-48A3-B7F2-8133EFA96369}" type="presParOf" srcId="{B0C36BD7-13F6-4FFE-940B-6A84658B1B8A}" destId="{BE9D450A-DDBC-4CC8-9CFF-799CF6300AFF}" srcOrd="1" destOrd="0" presId="urn:microsoft.com/office/officeart/2011/layout/TabList"/>
    <dgm:cxn modelId="{E43D3509-76BC-408F-A0B3-6313B0AC92D4}" type="presParOf" srcId="{B0C36BD7-13F6-4FFE-940B-6A84658B1B8A}" destId="{005B5421-F07B-4CF0-952A-E9514E30A521}" srcOrd="2" destOrd="0" presId="urn:microsoft.com/office/officeart/2011/layout/TabList"/>
    <dgm:cxn modelId="{79D568F6-88B1-4807-83C6-3665EEA3E330}" type="presParOf" srcId="{44D3E5A9-84AE-45D4-9D39-12E59A3B1C75}" destId="{E9104B11-00A6-4847-8A66-A8EBD693B840}" srcOrd="4" destOrd="0" presId="urn:microsoft.com/office/officeart/2011/layout/TabList"/>
    <dgm:cxn modelId="{4453A0E6-9C73-42AD-8E91-D9C450958BE5}" type="presParOf" srcId="{44D3E5A9-84AE-45D4-9D39-12E59A3B1C75}" destId="{A65ACD8A-8031-4099-8A4F-C755AF14B380}" srcOrd="5" destOrd="0" presId="urn:microsoft.com/office/officeart/2011/layout/TabList"/>
    <dgm:cxn modelId="{89029BC2-27A8-40A4-9275-1D46112D6D4D}" type="presParOf" srcId="{44D3E5A9-84AE-45D4-9D39-12E59A3B1C75}" destId="{197D371C-665F-455C-A5B0-F00024BF12D3}" srcOrd="6" destOrd="0" presId="urn:microsoft.com/office/officeart/2011/layout/TabList"/>
    <dgm:cxn modelId="{D4291886-00EA-43BB-941A-6D8EF39B25EE}" type="presParOf" srcId="{197D371C-665F-455C-A5B0-F00024BF12D3}" destId="{DC8B444C-148F-4EAF-AD80-1F8CD9C242B0}" srcOrd="0" destOrd="0" presId="urn:microsoft.com/office/officeart/2011/layout/TabList"/>
    <dgm:cxn modelId="{F282673C-A9E0-435E-A2B1-48E7BF339B94}" type="presParOf" srcId="{197D371C-665F-455C-A5B0-F00024BF12D3}" destId="{069FB9F5-D672-400A-BB26-6FA4F2F52C41}" srcOrd="1" destOrd="0" presId="urn:microsoft.com/office/officeart/2011/layout/TabList"/>
    <dgm:cxn modelId="{83423569-89B4-4F8E-AF61-672BC571E8B6}" type="presParOf" srcId="{197D371C-665F-455C-A5B0-F00024BF12D3}" destId="{AE6BF785-C42C-4C46-ACE4-33C7A7EADC28}" srcOrd="2" destOrd="0" presId="urn:microsoft.com/office/officeart/2011/layout/TabList"/>
    <dgm:cxn modelId="{7D577753-7042-4F08-96DA-A23C5534D820}" type="presParOf" srcId="{44D3E5A9-84AE-45D4-9D39-12E59A3B1C75}" destId="{8D7A4BD3-10EB-44F2-9E0F-8BCE833DE1C5}" srcOrd="7" destOrd="0" presId="urn:microsoft.com/office/officeart/2011/layout/TabList"/>
    <dgm:cxn modelId="{CB9C96B5-6BA0-4DDB-8F88-F10972AD426D}" type="presParOf" srcId="{44D3E5A9-84AE-45D4-9D39-12E59A3B1C75}" destId="{EFE76708-A376-417F-83D8-B00665EC53F7}" srcOrd="8" destOrd="0" presId="urn:microsoft.com/office/officeart/2011/layout/TabList"/>
    <dgm:cxn modelId="{71F6568A-3193-4A25-8B49-C7CA0DD0AEC5}" type="presParOf" srcId="{44D3E5A9-84AE-45D4-9D39-12E59A3B1C75}" destId="{15602731-0D07-4C86-8323-72402833CE53}" srcOrd="9" destOrd="0" presId="urn:microsoft.com/office/officeart/2011/layout/TabList"/>
    <dgm:cxn modelId="{E328F396-D663-43E3-B569-565461561903}" type="presParOf" srcId="{15602731-0D07-4C86-8323-72402833CE53}" destId="{3DA94605-057C-46B3-A6D3-0B3EB94F17C6}" srcOrd="0" destOrd="0" presId="urn:microsoft.com/office/officeart/2011/layout/TabList"/>
    <dgm:cxn modelId="{D45BBCF5-2C4E-4889-B5E3-E4802A7D14E1}" type="presParOf" srcId="{15602731-0D07-4C86-8323-72402833CE53}" destId="{5DB78712-E7A1-40AB-9850-93C5101AB796}" srcOrd="1" destOrd="0" presId="urn:microsoft.com/office/officeart/2011/layout/TabList"/>
    <dgm:cxn modelId="{BAE99C87-C3C8-498E-AFA6-8CBD7BAE0674}" type="presParOf" srcId="{15602731-0D07-4C86-8323-72402833CE53}" destId="{BAC1A423-43F8-4EE3-B9E0-6DCE963D5F49}" srcOrd="2" destOrd="0" presId="urn:microsoft.com/office/officeart/2011/layout/TabList"/>
    <dgm:cxn modelId="{B6FFE706-6FCF-46C8-8994-FB0D40DDF54F}" type="presParOf" srcId="{44D3E5A9-84AE-45D4-9D39-12E59A3B1C75}" destId="{E6D6AED3-7A04-4700-B127-8F37E6B62816}" srcOrd="10" destOrd="0" presId="urn:microsoft.com/office/officeart/2011/layout/TabList"/>
    <dgm:cxn modelId="{0F38B34D-D416-47B2-9A7D-FB49729ED9FA}" type="presParOf" srcId="{44D3E5A9-84AE-45D4-9D39-12E59A3B1C75}" destId="{E95819EF-D881-4B99-A154-992843653B26}" srcOrd="11" destOrd="0" presId="urn:microsoft.com/office/officeart/2011/layout/TabList"/>
    <dgm:cxn modelId="{E1671628-25E1-4FE5-B6F0-49597784B1D8}" type="presParOf" srcId="{44D3E5A9-84AE-45D4-9D39-12E59A3B1C75}" destId="{CF66E0B8-B5C1-470A-9B7C-E8A281298107}" srcOrd="12" destOrd="0" presId="urn:microsoft.com/office/officeart/2011/layout/TabList"/>
    <dgm:cxn modelId="{6A0A2133-A942-40CF-AAEF-6EB0CD785AE7}" type="presParOf" srcId="{CF66E0B8-B5C1-470A-9B7C-E8A281298107}" destId="{D3C2DF78-F303-41AF-99D0-DF66806E26F7}" srcOrd="0" destOrd="0" presId="urn:microsoft.com/office/officeart/2011/layout/TabList"/>
    <dgm:cxn modelId="{B2E35A5F-8A21-4C8A-B70A-A0671884F2B8}" type="presParOf" srcId="{CF66E0B8-B5C1-470A-9B7C-E8A281298107}" destId="{4C4361E2-CF17-41F6-9461-57CF53AF3714}" srcOrd="1" destOrd="0" presId="urn:microsoft.com/office/officeart/2011/layout/TabList"/>
    <dgm:cxn modelId="{80A06277-3165-48D9-A471-127AD55D9345}" type="presParOf" srcId="{CF66E0B8-B5C1-470A-9B7C-E8A281298107}" destId="{244B7C05-7858-4EFA-8EDB-200509177488}" srcOrd="2" destOrd="0" presId="urn:microsoft.com/office/officeart/2011/layout/TabList"/>
    <dgm:cxn modelId="{BCFB8BB0-EB52-4A6F-931E-7F16A6381030}" type="presParOf" srcId="{44D3E5A9-84AE-45D4-9D39-12E59A3B1C75}" destId="{B777BD8A-BB8A-4426-8984-A8812BE68162}" srcOrd="13" destOrd="0" presId="urn:microsoft.com/office/officeart/2011/layout/TabList"/>
    <dgm:cxn modelId="{B920DFE7-9069-40B8-9B4A-A82010744B74}" type="presParOf" srcId="{44D3E5A9-84AE-45D4-9D39-12E59A3B1C75}" destId="{34D4261D-A4B1-4BC9-A97B-82B4BC21997B}" srcOrd="14" destOrd="0" presId="urn:microsoft.com/office/officeart/2011/layout/TabList"/>
    <dgm:cxn modelId="{09D24349-9805-4124-9FD9-8814ECEB41E7}" type="presParOf" srcId="{44D3E5A9-84AE-45D4-9D39-12E59A3B1C75}" destId="{3FA1ABC3-7EE3-4586-97AB-D1053A333E96}" srcOrd="15" destOrd="0" presId="urn:microsoft.com/office/officeart/2011/layout/TabList"/>
    <dgm:cxn modelId="{5E312AE5-6AE6-4F4E-A902-BCA6A19EEE25}" type="presParOf" srcId="{3FA1ABC3-7EE3-4586-97AB-D1053A333E96}" destId="{D7AA04C3-426A-4F26-AA38-A6D542F079E3}" srcOrd="0" destOrd="0" presId="urn:microsoft.com/office/officeart/2011/layout/TabList"/>
    <dgm:cxn modelId="{24FFA989-C836-43E3-A950-C3DBC52B48B8}" type="presParOf" srcId="{3FA1ABC3-7EE3-4586-97AB-D1053A333E96}" destId="{E8A29A54-138C-4357-9D92-7812DF7152BD}" srcOrd="1" destOrd="0" presId="urn:microsoft.com/office/officeart/2011/layout/TabList"/>
    <dgm:cxn modelId="{9FA30520-09AB-4880-BF7D-399EB2793E50}" type="presParOf" srcId="{3FA1ABC3-7EE3-4586-97AB-D1053A333E96}" destId="{EAD0347A-6BE5-434E-AE6A-3F37D6EA03FE}" srcOrd="2" destOrd="0" presId="urn:microsoft.com/office/officeart/2011/layout/TabList"/>
    <dgm:cxn modelId="{A692076E-4292-45BA-80D6-826F277A8067}" type="presParOf" srcId="{44D3E5A9-84AE-45D4-9D39-12E59A3B1C75}" destId="{65F1BC2B-6914-4E88-B715-1F4272E9A9AE}" srcOrd="16"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D2A9F-DCB8-4549-AB96-190E6D4BD2E3}">
      <dsp:nvSpPr>
        <dsp:cNvPr id="0" name=""/>
        <dsp:cNvSpPr/>
      </dsp:nvSpPr>
      <dsp:spPr>
        <a:xfrm rot="5400000">
          <a:off x="-219257" y="221911"/>
          <a:ext cx="1461717" cy="102320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Font typeface="Arial" panose="020B0604020202020204" pitchFamily="34" charset="0"/>
            <a:buNone/>
          </a:pPr>
          <a:r>
            <a:rPr lang="en-GB" sz="900" b="1" kern="1200" dirty="0"/>
            <a:t>What is Computer Science?</a:t>
          </a:r>
        </a:p>
      </dsp:txBody>
      <dsp:txXfrm rot="-5400000">
        <a:off x="2" y="514254"/>
        <a:ext cx="1023201" cy="438516"/>
      </dsp:txXfrm>
    </dsp:sp>
    <dsp:sp modelId="{DC09C502-1074-4502-A228-DB9A53D3E80C}">
      <dsp:nvSpPr>
        <dsp:cNvPr id="0" name=""/>
        <dsp:cNvSpPr/>
      </dsp:nvSpPr>
      <dsp:spPr>
        <a:xfrm rot="5400000">
          <a:off x="5828579" y="-4802723"/>
          <a:ext cx="950116" cy="1056087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kern="1200" dirty="0">
              <a:solidFill>
                <a:srgbClr val="595959"/>
              </a:solidFill>
            </a:rPr>
            <a:t>Enter your answer here</a:t>
          </a:r>
        </a:p>
      </dsp:txBody>
      <dsp:txXfrm rot="-5400000">
        <a:off x="1023202" y="49035"/>
        <a:ext cx="10514490" cy="857354"/>
      </dsp:txXfrm>
    </dsp:sp>
    <dsp:sp modelId="{BC9CC326-8B5F-49EA-ACE3-F120D43C5CD6}">
      <dsp:nvSpPr>
        <dsp:cNvPr id="0" name=""/>
        <dsp:cNvSpPr/>
      </dsp:nvSpPr>
      <dsp:spPr>
        <a:xfrm rot="5400000">
          <a:off x="-219257" y="1539125"/>
          <a:ext cx="1461717" cy="102320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t>What are the benefits and risks of Computer Science at a local level </a:t>
          </a:r>
        </a:p>
      </dsp:txBody>
      <dsp:txXfrm rot="-5400000">
        <a:off x="2" y="1831468"/>
        <a:ext cx="1023201" cy="438516"/>
      </dsp:txXfrm>
    </dsp:sp>
    <dsp:sp modelId="{1BA41900-A111-41F6-8056-155A0FCE8CD7}">
      <dsp:nvSpPr>
        <dsp:cNvPr id="0" name=""/>
        <dsp:cNvSpPr/>
      </dsp:nvSpPr>
      <dsp:spPr>
        <a:xfrm rot="5400000">
          <a:off x="5828329" y="-3485259"/>
          <a:ext cx="950615" cy="1056087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kern="1200" dirty="0">
              <a:solidFill>
                <a:srgbClr val="595959"/>
              </a:solidFill>
            </a:rPr>
            <a:t>Enter your answer here</a:t>
          </a:r>
        </a:p>
        <a:p>
          <a:pPr marL="114300" lvl="1" indent="-114300" algn="l" defTabSz="577850">
            <a:lnSpc>
              <a:spcPct val="90000"/>
            </a:lnSpc>
            <a:spcBef>
              <a:spcPct val="0"/>
            </a:spcBef>
            <a:spcAft>
              <a:spcPct val="15000"/>
            </a:spcAft>
            <a:buChar char="•"/>
          </a:pPr>
          <a:r>
            <a:rPr lang="en-GB" sz="1300" kern="1200" dirty="0">
              <a:solidFill>
                <a:srgbClr val="595959"/>
              </a:solidFill>
            </a:rPr>
            <a:t>Try to make at least 4 valid points</a:t>
          </a:r>
        </a:p>
        <a:p>
          <a:pPr marL="114300" lvl="1" indent="-114300" algn="l" defTabSz="577850">
            <a:lnSpc>
              <a:spcPct val="90000"/>
            </a:lnSpc>
            <a:spcBef>
              <a:spcPct val="0"/>
            </a:spcBef>
            <a:spcAft>
              <a:spcPct val="15000"/>
            </a:spcAft>
            <a:buChar char="•"/>
          </a:pPr>
          <a:r>
            <a:rPr lang="en-GB" sz="1300" kern="1200" dirty="0">
              <a:solidFill>
                <a:srgbClr val="595959"/>
              </a:solidFill>
            </a:rPr>
            <a:t>At least 2 of your points should be about the potential risks of Computer Science</a:t>
          </a:r>
        </a:p>
        <a:p>
          <a:pPr marL="114300" lvl="1" indent="-114300" algn="l" defTabSz="577850">
            <a:lnSpc>
              <a:spcPct val="90000"/>
            </a:lnSpc>
            <a:spcBef>
              <a:spcPct val="0"/>
            </a:spcBef>
            <a:spcAft>
              <a:spcPct val="15000"/>
            </a:spcAft>
            <a:buChar char="•"/>
          </a:pPr>
          <a:r>
            <a:rPr lang="en-GB" sz="1300" kern="1200" dirty="0">
              <a:solidFill>
                <a:srgbClr val="595959"/>
              </a:solidFill>
            </a:rPr>
            <a:t>At least 2 of your points should be about the potential benefits of Computer Science</a:t>
          </a:r>
        </a:p>
      </dsp:txBody>
      <dsp:txXfrm rot="-5400000">
        <a:off x="1023202" y="1366273"/>
        <a:ext cx="10514466" cy="857805"/>
      </dsp:txXfrm>
    </dsp:sp>
    <dsp:sp modelId="{85645FA0-4EB6-4B91-B208-4848458187CE}">
      <dsp:nvSpPr>
        <dsp:cNvPr id="0" name=""/>
        <dsp:cNvSpPr/>
      </dsp:nvSpPr>
      <dsp:spPr>
        <a:xfrm rot="5400000">
          <a:off x="-219257" y="2856339"/>
          <a:ext cx="1461717" cy="102320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Font typeface="Arial" panose="020B0604020202020204" pitchFamily="34" charset="0"/>
            <a:buNone/>
          </a:pPr>
          <a:r>
            <a:rPr lang="en-GB" sz="900" b="1" kern="1200" dirty="0"/>
            <a:t>What are the benefits and risks of Computer Science at a national level </a:t>
          </a:r>
        </a:p>
      </dsp:txBody>
      <dsp:txXfrm rot="-5400000">
        <a:off x="2" y="3148682"/>
        <a:ext cx="1023201" cy="438516"/>
      </dsp:txXfrm>
    </dsp:sp>
    <dsp:sp modelId="{257C588F-9A78-4ACE-BCB7-030E5144CCEE}">
      <dsp:nvSpPr>
        <dsp:cNvPr id="0" name=""/>
        <dsp:cNvSpPr/>
      </dsp:nvSpPr>
      <dsp:spPr>
        <a:xfrm rot="5400000">
          <a:off x="5828579" y="-2168295"/>
          <a:ext cx="950116" cy="1056087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kern="1200" dirty="0">
              <a:solidFill>
                <a:srgbClr val="595959"/>
              </a:solidFill>
            </a:rPr>
            <a:t>Enter your answer here</a:t>
          </a:r>
        </a:p>
        <a:p>
          <a:pPr marL="114300" lvl="1" indent="-114300" algn="l" defTabSz="577850">
            <a:lnSpc>
              <a:spcPct val="90000"/>
            </a:lnSpc>
            <a:spcBef>
              <a:spcPct val="0"/>
            </a:spcBef>
            <a:spcAft>
              <a:spcPct val="15000"/>
            </a:spcAft>
            <a:buChar char="•"/>
          </a:pPr>
          <a:r>
            <a:rPr lang="en-GB" sz="1300" kern="1200" dirty="0">
              <a:solidFill>
                <a:srgbClr val="595959"/>
              </a:solidFill>
            </a:rPr>
            <a:t>Try to make at least 4 valid points</a:t>
          </a:r>
        </a:p>
        <a:p>
          <a:pPr marL="114300" lvl="1" indent="-114300" algn="l" defTabSz="577850">
            <a:lnSpc>
              <a:spcPct val="90000"/>
            </a:lnSpc>
            <a:spcBef>
              <a:spcPct val="0"/>
            </a:spcBef>
            <a:spcAft>
              <a:spcPct val="15000"/>
            </a:spcAft>
            <a:buChar char="•"/>
          </a:pPr>
          <a:r>
            <a:rPr lang="en-GB" sz="1300" kern="1200" dirty="0">
              <a:solidFill>
                <a:srgbClr val="595959"/>
              </a:solidFill>
            </a:rPr>
            <a:t>At least 2 of your points should be about the potential risks of Computer Science</a:t>
          </a:r>
        </a:p>
        <a:p>
          <a:pPr marL="114300" lvl="1" indent="-114300" algn="l" defTabSz="577850">
            <a:lnSpc>
              <a:spcPct val="90000"/>
            </a:lnSpc>
            <a:spcBef>
              <a:spcPct val="0"/>
            </a:spcBef>
            <a:spcAft>
              <a:spcPct val="15000"/>
            </a:spcAft>
            <a:buChar char="•"/>
          </a:pPr>
          <a:r>
            <a:rPr lang="en-GB" sz="1300" kern="1200" dirty="0">
              <a:solidFill>
                <a:srgbClr val="595959"/>
              </a:solidFill>
            </a:rPr>
            <a:t>At least 2 of your points should be about the potential benefits of Computer Science</a:t>
          </a:r>
        </a:p>
      </dsp:txBody>
      <dsp:txXfrm rot="-5400000">
        <a:off x="1023202" y="2683463"/>
        <a:ext cx="10514490" cy="857354"/>
      </dsp:txXfrm>
    </dsp:sp>
    <dsp:sp modelId="{2F73ADA9-CA21-4ACC-8080-20EFD752F704}">
      <dsp:nvSpPr>
        <dsp:cNvPr id="0" name=""/>
        <dsp:cNvSpPr/>
      </dsp:nvSpPr>
      <dsp:spPr>
        <a:xfrm rot="5400000">
          <a:off x="-219257" y="4173553"/>
          <a:ext cx="1461717" cy="102320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Font typeface="Arial" panose="020B0604020202020204" pitchFamily="34" charset="0"/>
            <a:buNone/>
          </a:pPr>
          <a:r>
            <a:rPr lang="en-GB" sz="900" b="1" kern="1200" dirty="0"/>
            <a:t>What are the benefits and risks of Computer Science at a global level</a:t>
          </a:r>
        </a:p>
      </dsp:txBody>
      <dsp:txXfrm rot="-5400000">
        <a:off x="2" y="4465896"/>
        <a:ext cx="1023201" cy="438516"/>
      </dsp:txXfrm>
    </dsp:sp>
    <dsp:sp modelId="{3617B7A4-A2D7-4C51-8A09-CD019DB2E9AD}">
      <dsp:nvSpPr>
        <dsp:cNvPr id="0" name=""/>
        <dsp:cNvSpPr/>
      </dsp:nvSpPr>
      <dsp:spPr>
        <a:xfrm rot="5400000">
          <a:off x="5828579" y="-851081"/>
          <a:ext cx="950116" cy="1056087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kern="1200" dirty="0">
              <a:solidFill>
                <a:srgbClr val="595959"/>
              </a:solidFill>
            </a:rPr>
            <a:t>Enter your answer here</a:t>
          </a:r>
        </a:p>
        <a:p>
          <a:pPr marL="114300" lvl="1" indent="-114300" algn="l" defTabSz="577850">
            <a:lnSpc>
              <a:spcPct val="90000"/>
            </a:lnSpc>
            <a:spcBef>
              <a:spcPct val="0"/>
            </a:spcBef>
            <a:spcAft>
              <a:spcPct val="15000"/>
            </a:spcAft>
            <a:buFont typeface="Arial" panose="020B0604020202020204" pitchFamily="34" charset="0"/>
            <a:buChar char="•"/>
          </a:pPr>
          <a:r>
            <a:rPr lang="en-GB" sz="1300" kern="1200" dirty="0">
              <a:solidFill>
                <a:srgbClr val="595959"/>
              </a:solidFill>
            </a:rPr>
            <a:t>Try to make at least 4 valid points</a:t>
          </a:r>
        </a:p>
        <a:p>
          <a:pPr marL="114300" lvl="1" indent="-114300" algn="l" defTabSz="577850">
            <a:lnSpc>
              <a:spcPct val="90000"/>
            </a:lnSpc>
            <a:spcBef>
              <a:spcPct val="0"/>
            </a:spcBef>
            <a:spcAft>
              <a:spcPct val="15000"/>
            </a:spcAft>
            <a:buFont typeface="Arial" panose="020B0604020202020204" pitchFamily="34" charset="0"/>
            <a:buChar char="•"/>
          </a:pPr>
          <a:r>
            <a:rPr lang="en-GB" sz="1300" kern="1200" dirty="0">
              <a:solidFill>
                <a:srgbClr val="595959"/>
              </a:solidFill>
            </a:rPr>
            <a:t>At least 2 of your points should be about the potential risks of Computer Science</a:t>
          </a:r>
        </a:p>
        <a:p>
          <a:pPr marL="114300" lvl="1" indent="-114300" algn="l" defTabSz="577850">
            <a:lnSpc>
              <a:spcPct val="90000"/>
            </a:lnSpc>
            <a:spcBef>
              <a:spcPct val="0"/>
            </a:spcBef>
            <a:spcAft>
              <a:spcPct val="15000"/>
            </a:spcAft>
            <a:buFont typeface="Arial" panose="020B0604020202020204" pitchFamily="34" charset="0"/>
            <a:buChar char="•"/>
          </a:pPr>
          <a:r>
            <a:rPr lang="en-GB" sz="1300" kern="1200" dirty="0">
              <a:solidFill>
                <a:srgbClr val="595959"/>
              </a:solidFill>
            </a:rPr>
            <a:t>At least 2 of your points should be about the potential benefits of Computer Science</a:t>
          </a:r>
        </a:p>
      </dsp:txBody>
      <dsp:txXfrm rot="-5400000">
        <a:off x="1023202" y="4000677"/>
        <a:ext cx="10514490" cy="8573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0347A-6BE5-434E-AE6A-3F37D6EA03FE}">
      <dsp:nvSpPr>
        <dsp:cNvPr id="0" name=""/>
        <dsp:cNvSpPr/>
      </dsp:nvSpPr>
      <dsp:spPr>
        <a:xfrm>
          <a:off x="0" y="4823817"/>
          <a:ext cx="1156638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4B7C05-7858-4EFA-8EDB-200509177488}">
      <dsp:nvSpPr>
        <dsp:cNvPr id="0" name=""/>
        <dsp:cNvSpPr/>
      </dsp:nvSpPr>
      <dsp:spPr>
        <a:xfrm>
          <a:off x="0" y="3918656"/>
          <a:ext cx="1156638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C1A423-43F8-4EE3-B9E0-6DCE963D5F49}">
      <dsp:nvSpPr>
        <dsp:cNvPr id="0" name=""/>
        <dsp:cNvSpPr/>
      </dsp:nvSpPr>
      <dsp:spPr>
        <a:xfrm>
          <a:off x="0" y="3013496"/>
          <a:ext cx="1156638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6BF785-C42C-4C46-ACE4-33C7A7EADC28}">
      <dsp:nvSpPr>
        <dsp:cNvPr id="0" name=""/>
        <dsp:cNvSpPr/>
      </dsp:nvSpPr>
      <dsp:spPr>
        <a:xfrm>
          <a:off x="0" y="2108336"/>
          <a:ext cx="1156638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5B5421-F07B-4CF0-952A-E9514E30A521}">
      <dsp:nvSpPr>
        <dsp:cNvPr id="0" name=""/>
        <dsp:cNvSpPr/>
      </dsp:nvSpPr>
      <dsp:spPr>
        <a:xfrm>
          <a:off x="0" y="1203176"/>
          <a:ext cx="1156638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A20917-AAD9-4317-87D9-56B02DBA7BF3}">
      <dsp:nvSpPr>
        <dsp:cNvPr id="0" name=""/>
        <dsp:cNvSpPr/>
      </dsp:nvSpPr>
      <dsp:spPr>
        <a:xfrm>
          <a:off x="0" y="298016"/>
          <a:ext cx="1156638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E701FA-27E5-4E24-99B6-16A37B534A93}">
      <dsp:nvSpPr>
        <dsp:cNvPr id="0" name=""/>
        <dsp:cNvSpPr/>
      </dsp:nvSpPr>
      <dsp:spPr>
        <a:xfrm>
          <a:off x="3007260" y="1271"/>
          <a:ext cx="8559127" cy="29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marL="0" lvl="0" indent="0" algn="l" defTabSz="666750">
            <a:lnSpc>
              <a:spcPct val="90000"/>
            </a:lnSpc>
            <a:spcBef>
              <a:spcPct val="0"/>
            </a:spcBef>
            <a:spcAft>
              <a:spcPct val="35000"/>
            </a:spcAft>
            <a:buNone/>
          </a:pPr>
          <a:r>
            <a:rPr lang="en-GB" sz="1500" kern="1200" dirty="0">
              <a:solidFill>
                <a:srgbClr val="595959"/>
              </a:solidFill>
            </a:rPr>
            <a:t>Discuss the </a:t>
          </a:r>
          <a:r>
            <a:rPr lang="en-GB" sz="1500" b="1" kern="1200" dirty="0">
              <a:solidFill>
                <a:srgbClr val="595959"/>
              </a:solidFill>
            </a:rPr>
            <a:t>benefits</a:t>
          </a:r>
          <a:r>
            <a:rPr lang="en-GB" sz="1500" kern="1200" dirty="0">
              <a:solidFill>
                <a:srgbClr val="595959"/>
              </a:solidFill>
            </a:rPr>
            <a:t>, </a:t>
          </a:r>
          <a:r>
            <a:rPr lang="en-GB" sz="1500" b="1" kern="1200" dirty="0">
              <a:solidFill>
                <a:srgbClr val="595959"/>
              </a:solidFill>
            </a:rPr>
            <a:t>limitations</a:t>
          </a:r>
          <a:r>
            <a:rPr lang="en-GB" sz="1500" kern="1200" dirty="0">
              <a:solidFill>
                <a:srgbClr val="595959"/>
              </a:solidFill>
            </a:rPr>
            <a:t> and </a:t>
          </a:r>
          <a:r>
            <a:rPr lang="en-GB" sz="1500" b="1" kern="1200" dirty="0">
              <a:solidFill>
                <a:srgbClr val="595959"/>
              </a:solidFill>
            </a:rPr>
            <a:t>risks</a:t>
          </a:r>
          <a:r>
            <a:rPr lang="en-GB" sz="1500" kern="1200" dirty="0">
              <a:solidFill>
                <a:srgbClr val="595959"/>
              </a:solidFill>
            </a:rPr>
            <a:t> of augmented reality in this context: </a:t>
          </a:r>
        </a:p>
      </dsp:txBody>
      <dsp:txXfrm>
        <a:off x="3007260" y="1271"/>
        <a:ext cx="8559127" cy="296744"/>
      </dsp:txXfrm>
    </dsp:sp>
    <dsp:sp modelId="{DAD54D21-7237-4F95-90E9-C1839ED4CA2F}">
      <dsp:nvSpPr>
        <dsp:cNvPr id="0" name=""/>
        <dsp:cNvSpPr/>
      </dsp:nvSpPr>
      <dsp:spPr>
        <a:xfrm>
          <a:off x="0" y="1271"/>
          <a:ext cx="3007260" cy="296744"/>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GB" sz="1500" kern="1200" dirty="0"/>
            <a:t>Medicine &amp; health care</a:t>
          </a:r>
        </a:p>
      </dsp:txBody>
      <dsp:txXfrm>
        <a:off x="14488" y="15759"/>
        <a:ext cx="2978284" cy="282256"/>
      </dsp:txXfrm>
    </dsp:sp>
    <dsp:sp modelId="{11C91439-5A11-4611-96FE-02F90D6DF59F}">
      <dsp:nvSpPr>
        <dsp:cNvPr id="0" name=""/>
        <dsp:cNvSpPr/>
      </dsp:nvSpPr>
      <dsp:spPr>
        <a:xfrm>
          <a:off x="0" y="298016"/>
          <a:ext cx="11566388" cy="59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533400">
            <a:lnSpc>
              <a:spcPct val="90000"/>
            </a:lnSpc>
            <a:spcBef>
              <a:spcPct val="0"/>
            </a:spcBef>
            <a:spcAft>
              <a:spcPct val="15000"/>
            </a:spcAft>
            <a:buChar char="•"/>
          </a:pPr>
          <a:r>
            <a:rPr lang="en-GB" sz="1200" kern="1200" dirty="0">
              <a:solidFill>
                <a:srgbClr val="595959"/>
              </a:solidFill>
            </a:rPr>
            <a:t>Enter your answer here</a:t>
          </a:r>
        </a:p>
      </dsp:txBody>
      <dsp:txXfrm>
        <a:off x="0" y="298016"/>
        <a:ext cx="11566388" cy="593578"/>
      </dsp:txXfrm>
    </dsp:sp>
    <dsp:sp modelId="{D3736D36-CE75-48C1-9A1E-29504EFC6D85}">
      <dsp:nvSpPr>
        <dsp:cNvPr id="0" name=""/>
        <dsp:cNvSpPr/>
      </dsp:nvSpPr>
      <dsp:spPr>
        <a:xfrm>
          <a:off x="3007260" y="906431"/>
          <a:ext cx="8559127" cy="29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marL="0" lvl="0" indent="0" algn="l" defTabSz="666750">
            <a:lnSpc>
              <a:spcPct val="90000"/>
            </a:lnSpc>
            <a:spcBef>
              <a:spcPct val="0"/>
            </a:spcBef>
            <a:spcAft>
              <a:spcPct val="35000"/>
            </a:spcAft>
            <a:buNone/>
          </a:pPr>
          <a:r>
            <a:rPr lang="en-GB" sz="1500" kern="1200" dirty="0">
              <a:solidFill>
                <a:srgbClr val="595959"/>
              </a:solidFill>
            </a:rPr>
            <a:t>Discuss the </a:t>
          </a:r>
          <a:r>
            <a:rPr lang="en-GB" sz="1500" b="1" kern="1200" dirty="0">
              <a:solidFill>
                <a:srgbClr val="595959"/>
              </a:solidFill>
            </a:rPr>
            <a:t>benefits</a:t>
          </a:r>
          <a:r>
            <a:rPr lang="en-GB" sz="1500" kern="1200" dirty="0">
              <a:solidFill>
                <a:srgbClr val="595959"/>
              </a:solidFill>
            </a:rPr>
            <a:t>, </a:t>
          </a:r>
          <a:r>
            <a:rPr lang="en-GB" sz="1500" b="1" kern="1200" dirty="0">
              <a:solidFill>
                <a:srgbClr val="595959"/>
              </a:solidFill>
            </a:rPr>
            <a:t>limitations</a:t>
          </a:r>
          <a:r>
            <a:rPr lang="en-GB" sz="1500" kern="1200" dirty="0">
              <a:solidFill>
                <a:srgbClr val="595959"/>
              </a:solidFill>
            </a:rPr>
            <a:t> and </a:t>
          </a:r>
          <a:r>
            <a:rPr lang="en-GB" sz="1500" b="1" kern="1200" dirty="0">
              <a:solidFill>
                <a:srgbClr val="595959"/>
              </a:solidFill>
            </a:rPr>
            <a:t>risks</a:t>
          </a:r>
          <a:r>
            <a:rPr lang="en-GB" sz="1500" kern="1200" dirty="0">
              <a:solidFill>
                <a:srgbClr val="595959"/>
              </a:solidFill>
            </a:rPr>
            <a:t> of augmented reality in this context: </a:t>
          </a:r>
        </a:p>
      </dsp:txBody>
      <dsp:txXfrm>
        <a:off x="3007260" y="906431"/>
        <a:ext cx="8559127" cy="296744"/>
      </dsp:txXfrm>
    </dsp:sp>
    <dsp:sp modelId="{BE9D450A-DDBC-4CC8-9CFF-799CF6300AFF}">
      <dsp:nvSpPr>
        <dsp:cNvPr id="0" name=""/>
        <dsp:cNvSpPr/>
      </dsp:nvSpPr>
      <dsp:spPr>
        <a:xfrm>
          <a:off x="0" y="906431"/>
          <a:ext cx="3007260" cy="296744"/>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GB" sz="1500" kern="1200" dirty="0"/>
            <a:t>Gaming &amp; entertainment</a:t>
          </a:r>
        </a:p>
      </dsp:txBody>
      <dsp:txXfrm>
        <a:off x="14488" y="920919"/>
        <a:ext cx="2978284" cy="282256"/>
      </dsp:txXfrm>
    </dsp:sp>
    <dsp:sp modelId="{E9104B11-00A6-4847-8A66-A8EBD693B840}">
      <dsp:nvSpPr>
        <dsp:cNvPr id="0" name=""/>
        <dsp:cNvSpPr/>
      </dsp:nvSpPr>
      <dsp:spPr>
        <a:xfrm>
          <a:off x="0" y="1203176"/>
          <a:ext cx="11566388" cy="59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533400">
            <a:lnSpc>
              <a:spcPct val="90000"/>
            </a:lnSpc>
            <a:spcBef>
              <a:spcPct val="0"/>
            </a:spcBef>
            <a:spcAft>
              <a:spcPct val="15000"/>
            </a:spcAft>
            <a:buChar char="•"/>
          </a:pPr>
          <a:r>
            <a:rPr lang="en-GB" sz="1200" kern="1200" dirty="0">
              <a:solidFill>
                <a:srgbClr val="595959"/>
              </a:solidFill>
            </a:rPr>
            <a:t>Enter your answer here</a:t>
          </a:r>
        </a:p>
      </dsp:txBody>
      <dsp:txXfrm>
        <a:off x="0" y="1203176"/>
        <a:ext cx="11566388" cy="593578"/>
      </dsp:txXfrm>
    </dsp:sp>
    <dsp:sp modelId="{DC8B444C-148F-4EAF-AD80-1F8CD9C242B0}">
      <dsp:nvSpPr>
        <dsp:cNvPr id="0" name=""/>
        <dsp:cNvSpPr/>
      </dsp:nvSpPr>
      <dsp:spPr>
        <a:xfrm>
          <a:off x="3007260" y="1811591"/>
          <a:ext cx="8559127" cy="29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marL="0" lvl="0" indent="0" algn="l" defTabSz="666750">
            <a:lnSpc>
              <a:spcPct val="90000"/>
            </a:lnSpc>
            <a:spcBef>
              <a:spcPct val="0"/>
            </a:spcBef>
            <a:spcAft>
              <a:spcPct val="35000"/>
            </a:spcAft>
            <a:buNone/>
          </a:pPr>
          <a:r>
            <a:rPr lang="en-GB" sz="1500" kern="1200" dirty="0">
              <a:solidFill>
                <a:srgbClr val="595959"/>
              </a:solidFill>
            </a:rPr>
            <a:t>Discuss the </a:t>
          </a:r>
          <a:r>
            <a:rPr lang="en-GB" sz="1500" b="1" kern="1200" dirty="0">
              <a:solidFill>
                <a:srgbClr val="595959"/>
              </a:solidFill>
            </a:rPr>
            <a:t>benefits</a:t>
          </a:r>
          <a:r>
            <a:rPr lang="en-GB" sz="1500" kern="1200" dirty="0">
              <a:solidFill>
                <a:srgbClr val="595959"/>
              </a:solidFill>
            </a:rPr>
            <a:t>, </a:t>
          </a:r>
          <a:r>
            <a:rPr lang="en-GB" sz="1500" b="1" kern="1200" dirty="0">
              <a:solidFill>
                <a:srgbClr val="595959"/>
              </a:solidFill>
            </a:rPr>
            <a:t>limitations</a:t>
          </a:r>
          <a:r>
            <a:rPr lang="en-GB" sz="1500" kern="1200" dirty="0">
              <a:solidFill>
                <a:srgbClr val="595959"/>
              </a:solidFill>
            </a:rPr>
            <a:t> and </a:t>
          </a:r>
          <a:r>
            <a:rPr lang="en-GB" sz="1500" b="1" kern="1200" dirty="0">
              <a:solidFill>
                <a:srgbClr val="595959"/>
              </a:solidFill>
            </a:rPr>
            <a:t>risks</a:t>
          </a:r>
          <a:r>
            <a:rPr lang="en-GB" sz="1500" kern="1200" dirty="0">
              <a:solidFill>
                <a:srgbClr val="595959"/>
              </a:solidFill>
            </a:rPr>
            <a:t> of augmented reality in this context: </a:t>
          </a:r>
        </a:p>
      </dsp:txBody>
      <dsp:txXfrm>
        <a:off x="3007260" y="1811591"/>
        <a:ext cx="8559127" cy="296744"/>
      </dsp:txXfrm>
    </dsp:sp>
    <dsp:sp modelId="{069FB9F5-D672-400A-BB26-6FA4F2F52C41}">
      <dsp:nvSpPr>
        <dsp:cNvPr id="0" name=""/>
        <dsp:cNvSpPr/>
      </dsp:nvSpPr>
      <dsp:spPr>
        <a:xfrm>
          <a:off x="0" y="1811591"/>
          <a:ext cx="3007260" cy="296744"/>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GB" sz="1500" kern="1200" dirty="0"/>
            <a:t>Schools &amp; learning</a:t>
          </a:r>
        </a:p>
      </dsp:txBody>
      <dsp:txXfrm>
        <a:off x="14488" y="1826079"/>
        <a:ext cx="2978284" cy="282256"/>
      </dsp:txXfrm>
    </dsp:sp>
    <dsp:sp modelId="{8D7A4BD3-10EB-44F2-9E0F-8BCE833DE1C5}">
      <dsp:nvSpPr>
        <dsp:cNvPr id="0" name=""/>
        <dsp:cNvSpPr/>
      </dsp:nvSpPr>
      <dsp:spPr>
        <a:xfrm>
          <a:off x="0" y="2108336"/>
          <a:ext cx="11566388" cy="59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533400">
            <a:lnSpc>
              <a:spcPct val="90000"/>
            </a:lnSpc>
            <a:spcBef>
              <a:spcPct val="0"/>
            </a:spcBef>
            <a:spcAft>
              <a:spcPct val="15000"/>
            </a:spcAft>
            <a:buChar char="•"/>
          </a:pPr>
          <a:r>
            <a:rPr lang="en-GB" sz="1200" kern="1200" dirty="0">
              <a:solidFill>
                <a:srgbClr val="595959"/>
              </a:solidFill>
            </a:rPr>
            <a:t>Enter your answer here</a:t>
          </a:r>
        </a:p>
      </dsp:txBody>
      <dsp:txXfrm>
        <a:off x="0" y="2108336"/>
        <a:ext cx="11566388" cy="593578"/>
      </dsp:txXfrm>
    </dsp:sp>
    <dsp:sp modelId="{3DA94605-057C-46B3-A6D3-0B3EB94F17C6}">
      <dsp:nvSpPr>
        <dsp:cNvPr id="0" name=""/>
        <dsp:cNvSpPr/>
      </dsp:nvSpPr>
      <dsp:spPr>
        <a:xfrm>
          <a:off x="3007260" y="2716752"/>
          <a:ext cx="8559127" cy="29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GB" sz="1500" kern="1200" dirty="0">
              <a:solidFill>
                <a:srgbClr val="595959"/>
              </a:solidFill>
            </a:rPr>
            <a:t>Discuss the </a:t>
          </a:r>
          <a:r>
            <a:rPr lang="en-GB" sz="1500" b="1" kern="1200" dirty="0">
              <a:solidFill>
                <a:srgbClr val="595959"/>
              </a:solidFill>
            </a:rPr>
            <a:t>benefits</a:t>
          </a:r>
          <a:r>
            <a:rPr lang="en-GB" sz="1500" kern="1200" dirty="0">
              <a:solidFill>
                <a:srgbClr val="595959"/>
              </a:solidFill>
            </a:rPr>
            <a:t>, </a:t>
          </a:r>
          <a:r>
            <a:rPr lang="en-GB" sz="1500" b="1" kern="1200" dirty="0">
              <a:solidFill>
                <a:srgbClr val="595959"/>
              </a:solidFill>
            </a:rPr>
            <a:t>limitations</a:t>
          </a:r>
          <a:r>
            <a:rPr lang="en-GB" sz="1500" kern="1200" dirty="0">
              <a:solidFill>
                <a:srgbClr val="595959"/>
              </a:solidFill>
            </a:rPr>
            <a:t> and </a:t>
          </a:r>
          <a:r>
            <a:rPr lang="en-GB" sz="1500" b="1" kern="1200" dirty="0">
              <a:solidFill>
                <a:srgbClr val="595959"/>
              </a:solidFill>
            </a:rPr>
            <a:t>risks</a:t>
          </a:r>
          <a:r>
            <a:rPr lang="en-GB" sz="1500" kern="1200" dirty="0">
              <a:solidFill>
                <a:srgbClr val="595959"/>
              </a:solidFill>
            </a:rPr>
            <a:t> of augmented reality in this context: </a:t>
          </a:r>
        </a:p>
      </dsp:txBody>
      <dsp:txXfrm>
        <a:off x="3007260" y="2716752"/>
        <a:ext cx="8559127" cy="296744"/>
      </dsp:txXfrm>
    </dsp:sp>
    <dsp:sp modelId="{5DB78712-E7A1-40AB-9850-93C5101AB796}">
      <dsp:nvSpPr>
        <dsp:cNvPr id="0" name=""/>
        <dsp:cNvSpPr/>
      </dsp:nvSpPr>
      <dsp:spPr>
        <a:xfrm>
          <a:off x="0" y="2716752"/>
          <a:ext cx="3007260" cy="296744"/>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GB" sz="1500" kern="1200" dirty="0"/>
            <a:t>Travel &amp; tourism</a:t>
          </a:r>
        </a:p>
      </dsp:txBody>
      <dsp:txXfrm>
        <a:off x="14488" y="2731240"/>
        <a:ext cx="2978284" cy="282256"/>
      </dsp:txXfrm>
    </dsp:sp>
    <dsp:sp modelId="{E6D6AED3-7A04-4700-B127-8F37E6B62816}">
      <dsp:nvSpPr>
        <dsp:cNvPr id="0" name=""/>
        <dsp:cNvSpPr/>
      </dsp:nvSpPr>
      <dsp:spPr>
        <a:xfrm>
          <a:off x="0" y="3013496"/>
          <a:ext cx="11566388" cy="59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GB" sz="1200" kern="1200" dirty="0">
              <a:solidFill>
                <a:srgbClr val="595959"/>
              </a:solidFill>
            </a:rPr>
            <a:t>Enter your answer here</a:t>
          </a:r>
        </a:p>
      </dsp:txBody>
      <dsp:txXfrm>
        <a:off x="0" y="3013496"/>
        <a:ext cx="11566388" cy="593578"/>
      </dsp:txXfrm>
    </dsp:sp>
    <dsp:sp modelId="{D3C2DF78-F303-41AF-99D0-DF66806E26F7}">
      <dsp:nvSpPr>
        <dsp:cNvPr id="0" name=""/>
        <dsp:cNvSpPr/>
      </dsp:nvSpPr>
      <dsp:spPr>
        <a:xfrm>
          <a:off x="3007260" y="3621912"/>
          <a:ext cx="8559127" cy="29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GB" sz="1500" kern="1200" dirty="0">
              <a:solidFill>
                <a:srgbClr val="595959"/>
              </a:solidFill>
            </a:rPr>
            <a:t>Discuss the </a:t>
          </a:r>
          <a:r>
            <a:rPr lang="en-GB" sz="1500" b="1" kern="1200" dirty="0">
              <a:solidFill>
                <a:srgbClr val="595959"/>
              </a:solidFill>
            </a:rPr>
            <a:t>benefits</a:t>
          </a:r>
          <a:r>
            <a:rPr lang="en-GB" sz="1500" kern="1200" dirty="0">
              <a:solidFill>
                <a:srgbClr val="595959"/>
              </a:solidFill>
            </a:rPr>
            <a:t>, </a:t>
          </a:r>
          <a:r>
            <a:rPr lang="en-GB" sz="1500" b="1" kern="1200" dirty="0">
              <a:solidFill>
                <a:srgbClr val="595959"/>
              </a:solidFill>
            </a:rPr>
            <a:t>limitations</a:t>
          </a:r>
          <a:r>
            <a:rPr lang="en-GB" sz="1500" kern="1200" dirty="0">
              <a:solidFill>
                <a:srgbClr val="595959"/>
              </a:solidFill>
            </a:rPr>
            <a:t> and </a:t>
          </a:r>
          <a:r>
            <a:rPr lang="en-GB" sz="1500" b="1" kern="1200" dirty="0">
              <a:solidFill>
                <a:srgbClr val="595959"/>
              </a:solidFill>
            </a:rPr>
            <a:t>risks</a:t>
          </a:r>
          <a:r>
            <a:rPr lang="en-GB" sz="1500" kern="1200" dirty="0">
              <a:solidFill>
                <a:srgbClr val="595959"/>
              </a:solidFill>
            </a:rPr>
            <a:t> of augmented reality in this context: </a:t>
          </a:r>
        </a:p>
      </dsp:txBody>
      <dsp:txXfrm>
        <a:off x="3007260" y="3621912"/>
        <a:ext cx="8559127" cy="296744"/>
      </dsp:txXfrm>
    </dsp:sp>
    <dsp:sp modelId="{4C4361E2-CF17-41F6-9461-57CF53AF3714}">
      <dsp:nvSpPr>
        <dsp:cNvPr id="0" name=""/>
        <dsp:cNvSpPr/>
      </dsp:nvSpPr>
      <dsp:spPr>
        <a:xfrm>
          <a:off x="0" y="3621912"/>
          <a:ext cx="3007260" cy="296744"/>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GB" sz="1500" kern="1200" dirty="0"/>
            <a:t>Social media</a:t>
          </a:r>
        </a:p>
      </dsp:txBody>
      <dsp:txXfrm>
        <a:off x="14488" y="3636400"/>
        <a:ext cx="2978284" cy="282256"/>
      </dsp:txXfrm>
    </dsp:sp>
    <dsp:sp modelId="{B777BD8A-BB8A-4426-8984-A8812BE68162}">
      <dsp:nvSpPr>
        <dsp:cNvPr id="0" name=""/>
        <dsp:cNvSpPr/>
      </dsp:nvSpPr>
      <dsp:spPr>
        <a:xfrm>
          <a:off x="0" y="3918656"/>
          <a:ext cx="11566388" cy="59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GB" sz="1200" kern="1200" dirty="0">
              <a:solidFill>
                <a:srgbClr val="595959"/>
              </a:solidFill>
            </a:rPr>
            <a:t>Enter your answer here</a:t>
          </a:r>
        </a:p>
      </dsp:txBody>
      <dsp:txXfrm>
        <a:off x="0" y="3918656"/>
        <a:ext cx="11566388" cy="593578"/>
      </dsp:txXfrm>
    </dsp:sp>
    <dsp:sp modelId="{D7AA04C3-426A-4F26-AA38-A6D542F079E3}">
      <dsp:nvSpPr>
        <dsp:cNvPr id="0" name=""/>
        <dsp:cNvSpPr/>
      </dsp:nvSpPr>
      <dsp:spPr>
        <a:xfrm>
          <a:off x="3007260" y="4527072"/>
          <a:ext cx="8559127" cy="29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GB" sz="1500" kern="1200" dirty="0">
              <a:solidFill>
                <a:srgbClr val="595959"/>
              </a:solidFill>
            </a:rPr>
            <a:t>Discuss the </a:t>
          </a:r>
          <a:r>
            <a:rPr lang="en-GB" sz="1500" b="1" kern="1200" dirty="0">
              <a:solidFill>
                <a:srgbClr val="595959"/>
              </a:solidFill>
            </a:rPr>
            <a:t>benefits</a:t>
          </a:r>
          <a:r>
            <a:rPr lang="en-GB" sz="1500" kern="1200" dirty="0">
              <a:solidFill>
                <a:srgbClr val="595959"/>
              </a:solidFill>
            </a:rPr>
            <a:t>, </a:t>
          </a:r>
          <a:r>
            <a:rPr lang="en-GB" sz="1500" b="1" kern="1200" dirty="0">
              <a:solidFill>
                <a:srgbClr val="595959"/>
              </a:solidFill>
            </a:rPr>
            <a:t>limitations</a:t>
          </a:r>
          <a:r>
            <a:rPr lang="en-GB" sz="1500" kern="1200" dirty="0">
              <a:solidFill>
                <a:srgbClr val="595959"/>
              </a:solidFill>
            </a:rPr>
            <a:t> and </a:t>
          </a:r>
          <a:r>
            <a:rPr lang="en-GB" sz="1500" b="1" kern="1200" dirty="0">
              <a:solidFill>
                <a:srgbClr val="595959"/>
              </a:solidFill>
            </a:rPr>
            <a:t>risks</a:t>
          </a:r>
          <a:r>
            <a:rPr lang="en-GB" sz="1500" kern="1200" dirty="0">
              <a:solidFill>
                <a:srgbClr val="595959"/>
              </a:solidFill>
            </a:rPr>
            <a:t> of augmented reality in this context: </a:t>
          </a:r>
        </a:p>
      </dsp:txBody>
      <dsp:txXfrm>
        <a:off x="3007260" y="4527072"/>
        <a:ext cx="8559127" cy="296744"/>
      </dsp:txXfrm>
    </dsp:sp>
    <dsp:sp modelId="{E8A29A54-138C-4357-9D92-7812DF7152BD}">
      <dsp:nvSpPr>
        <dsp:cNvPr id="0" name=""/>
        <dsp:cNvSpPr/>
      </dsp:nvSpPr>
      <dsp:spPr>
        <a:xfrm>
          <a:off x="0" y="4527072"/>
          <a:ext cx="3007260" cy="296744"/>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GB" sz="1500" kern="1200" dirty="0"/>
            <a:t>Transport &amp; navigation</a:t>
          </a:r>
        </a:p>
      </dsp:txBody>
      <dsp:txXfrm>
        <a:off x="14488" y="4541560"/>
        <a:ext cx="2978284" cy="282256"/>
      </dsp:txXfrm>
    </dsp:sp>
    <dsp:sp modelId="{65F1BC2B-6914-4E88-B715-1F4272E9A9AE}">
      <dsp:nvSpPr>
        <dsp:cNvPr id="0" name=""/>
        <dsp:cNvSpPr/>
      </dsp:nvSpPr>
      <dsp:spPr>
        <a:xfrm>
          <a:off x="0" y="4823817"/>
          <a:ext cx="11566388" cy="59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GB" sz="1200" kern="1200" dirty="0">
              <a:solidFill>
                <a:srgbClr val="595959"/>
              </a:solidFill>
            </a:rPr>
            <a:t>Enter your answer here</a:t>
          </a:r>
        </a:p>
      </dsp:txBody>
      <dsp:txXfrm>
        <a:off x="0" y="4823817"/>
        <a:ext cx="11566388" cy="5935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03FCAE-E46E-4A7F-A1A2-6F8A1119B7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5E8C2CA-CBD5-424C-8DD8-ACA02ED2BF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95071A-32A6-4E1E-9666-8C5CA80D6A39}" type="datetimeFigureOut">
              <a:rPr lang="en-GB" smtClean="0"/>
              <a:t>03/07/2023</a:t>
            </a:fld>
            <a:endParaRPr lang="en-GB"/>
          </a:p>
        </p:txBody>
      </p:sp>
      <p:sp>
        <p:nvSpPr>
          <p:cNvPr id="4" name="Footer Placeholder 3">
            <a:extLst>
              <a:ext uri="{FF2B5EF4-FFF2-40B4-BE49-F238E27FC236}">
                <a16:creationId xmlns:a16="http://schemas.microsoft.com/office/drawing/2014/main" id="{5A7FF64C-297F-42AC-B792-960F59546FE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1F72EA7-3CB5-4D47-A41B-E654BC329B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C6B7C3-2097-45C7-8D8C-A40D90CD1F88}" type="slidenum">
              <a:rPr lang="en-GB" smtClean="0"/>
              <a:t>‹#›</a:t>
            </a:fld>
            <a:endParaRPr lang="en-GB"/>
          </a:p>
        </p:txBody>
      </p:sp>
    </p:spTree>
    <p:extLst>
      <p:ext uri="{BB962C8B-B14F-4D97-AF65-F5344CB8AC3E}">
        <p14:creationId xmlns:p14="http://schemas.microsoft.com/office/powerpoint/2010/main" val="2296951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9C833-02FE-42D4-815E-FFFAF85B7232}" type="datetimeFigureOut">
              <a:rPr lang="en-GB" smtClean="0"/>
              <a:t>03/07/2023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2B48A-47C7-4ED7-B4A2-854D1C4DB8DA}" type="slidenum">
              <a:rPr lang="en-GB" smtClean="0"/>
              <a:t>‹#›</a:t>
            </a:fld>
            <a:endParaRPr lang="en-GB" dirty="0"/>
          </a:p>
        </p:txBody>
      </p:sp>
    </p:spTree>
    <p:extLst>
      <p:ext uri="{BB962C8B-B14F-4D97-AF65-F5344CB8AC3E}">
        <p14:creationId xmlns:p14="http://schemas.microsoft.com/office/powerpoint/2010/main" val="1738269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A2B48A-47C7-4ED7-B4A2-854D1C4DB8DA}" type="slidenum">
              <a:rPr lang="en-GB" smtClean="0"/>
              <a:t>1</a:t>
            </a:fld>
            <a:endParaRPr lang="en-GB" dirty="0"/>
          </a:p>
        </p:txBody>
      </p:sp>
    </p:spTree>
    <p:extLst>
      <p:ext uri="{BB962C8B-B14F-4D97-AF65-F5344CB8AC3E}">
        <p14:creationId xmlns:p14="http://schemas.microsoft.com/office/powerpoint/2010/main" val="3957914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11</a:t>
            </a:fld>
            <a:endParaRPr lang="en-GB" dirty="0"/>
          </a:p>
        </p:txBody>
      </p:sp>
    </p:spTree>
    <p:extLst>
      <p:ext uri="{BB962C8B-B14F-4D97-AF65-F5344CB8AC3E}">
        <p14:creationId xmlns:p14="http://schemas.microsoft.com/office/powerpoint/2010/main" val="1243805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12</a:t>
            </a:fld>
            <a:endParaRPr lang="en-GB" dirty="0"/>
          </a:p>
        </p:txBody>
      </p:sp>
    </p:spTree>
    <p:extLst>
      <p:ext uri="{BB962C8B-B14F-4D97-AF65-F5344CB8AC3E}">
        <p14:creationId xmlns:p14="http://schemas.microsoft.com/office/powerpoint/2010/main" val="4220157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3</a:t>
            </a:fld>
            <a:endParaRPr lang="en-GB" dirty="0"/>
          </a:p>
        </p:txBody>
      </p:sp>
    </p:spTree>
    <p:extLst>
      <p:ext uri="{BB962C8B-B14F-4D97-AF65-F5344CB8AC3E}">
        <p14:creationId xmlns:p14="http://schemas.microsoft.com/office/powerpoint/2010/main" val="1618154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4</a:t>
            </a:fld>
            <a:endParaRPr lang="en-GB" dirty="0"/>
          </a:p>
        </p:txBody>
      </p:sp>
    </p:spTree>
    <p:extLst>
      <p:ext uri="{BB962C8B-B14F-4D97-AF65-F5344CB8AC3E}">
        <p14:creationId xmlns:p14="http://schemas.microsoft.com/office/powerpoint/2010/main" val="1435338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5</a:t>
            </a:fld>
            <a:endParaRPr lang="en-GB" dirty="0"/>
          </a:p>
        </p:txBody>
      </p:sp>
    </p:spTree>
    <p:extLst>
      <p:ext uri="{BB962C8B-B14F-4D97-AF65-F5344CB8AC3E}">
        <p14:creationId xmlns:p14="http://schemas.microsoft.com/office/powerpoint/2010/main" val="1154433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6</a:t>
            </a:fld>
            <a:endParaRPr lang="en-GB" dirty="0"/>
          </a:p>
        </p:txBody>
      </p:sp>
    </p:spTree>
    <p:extLst>
      <p:ext uri="{BB962C8B-B14F-4D97-AF65-F5344CB8AC3E}">
        <p14:creationId xmlns:p14="http://schemas.microsoft.com/office/powerpoint/2010/main" val="966155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7</a:t>
            </a:fld>
            <a:endParaRPr lang="en-GB" dirty="0"/>
          </a:p>
        </p:txBody>
      </p:sp>
    </p:spTree>
    <p:extLst>
      <p:ext uri="{BB962C8B-B14F-4D97-AF65-F5344CB8AC3E}">
        <p14:creationId xmlns:p14="http://schemas.microsoft.com/office/powerpoint/2010/main" val="3023121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8</a:t>
            </a:fld>
            <a:endParaRPr lang="en-GB" dirty="0"/>
          </a:p>
        </p:txBody>
      </p:sp>
    </p:spTree>
    <p:extLst>
      <p:ext uri="{BB962C8B-B14F-4D97-AF65-F5344CB8AC3E}">
        <p14:creationId xmlns:p14="http://schemas.microsoft.com/office/powerpoint/2010/main" val="3029997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9</a:t>
            </a:fld>
            <a:endParaRPr lang="en-GB" dirty="0"/>
          </a:p>
        </p:txBody>
      </p:sp>
    </p:spTree>
    <p:extLst>
      <p:ext uri="{BB962C8B-B14F-4D97-AF65-F5344CB8AC3E}">
        <p14:creationId xmlns:p14="http://schemas.microsoft.com/office/powerpoint/2010/main" val="2388084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10</a:t>
            </a:fld>
            <a:endParaRPr lang="en-GB" dirty="0"/>
          </a:p>
        </p:txBody>
      </p:sp>
    </p:spTree>
    <p:extLst>
      <p:ext uri="{BB962C8B-B14F-4D97-AF65-F5344CB8AC3E}">
        <p14:creationId xmlns:p14="http://schemas.microsoft.com/office/powerpoint/2010/main" val="719890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79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066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60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0229" y="84272"/>
            <a:ext cx="9431382" cy="664666"/>
          </a:xfrm>
        </p:spPr>
        <p:txBody>
          <a:bodyPr>
            <a:normAutofit/>
          </a:bodyPr>
          <a:lstStyle>
            <a:lvl1pPr>
              <a:defRPr sz="2400" b="1">
                <a:solidFill>
                  <a:schemeClr val="bg1">
                    <a:lumMod val="50000"/>
                  </a:schemeClr>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B43921-457F-42D7-9A5E-1FB398760551}" type="datetimeFigureOut">
              <a:rPr lang="en-GB" smtClean="0"/>
              <a:t>03/07/2023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01C0A8E-E8C2-469C-905E-C6857145D775}" type="slidenum">
              <a:rPr lang="en-GB" smtClean="0"/>
              <a:t>‹#›</a:t>
            </a:fld>
            <a:endParaRPr lang="en-GB" dirty="0"/>
          </a:p>
        </p:txBody>
      </p:sp>
    </p:spTree>
    <p:extLst>
      <p:ext uri="{BB962C8B-B14F-4D97-AF65-F5344CB8AC3E}">
        <p14:creationId xmlns:p14="http://schemas.microsoft.com/office/powerpoint/2010/main" val="1884086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4F1570-A8A1-4A16-AFB2-9AC998F82810}"/>
              </a:ext>
            </a:extLst>
          </p:cNvPr>
          <p:cNvSpPr/>
          <p:nvPr userDrawn="1"/>
        </p:nvSpPr>
        <p:spPr>
          <a:xfrm>
            <a:off x="0" y="0"/>
            <a:ext cx="12192000" cy="830413"/>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Connector 7">
            <a:extLst>
              <a:ext uri="{FF2B5EF4-FFF2-40B4-BE49-F238E27FC236}">
                <a16:creationId xmlns:a16="http://schemas.microsoft.com/office/drawing/2014/main" id="{C2F6F06A-8B6F-40B7-8BCB-81565050A2CF}"/>
              </a:ext>
            </a:extLst>
          </p:cNvPr>
          <p:cNvCxnSpPr>
            <a:cxnSpLocks/>
          </p:cNvCxnSpPr>
          <p:nvPr userDrawn="1"/>
        </p:nvCxnSpPr>
        <p:spPr>
          <a:xfrm>
            <a:off x="0" y="830424"/>
            <a:ext cx="12192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71925"/>
      </p:ext>
    </p:extLst>
  </p:cSld>
  <p:clrMap bg1="lt1" tx1="dk1" bg2="lt2" tx2="dk2" accent1="accent1" accent2="accent2" accent3="accent3" accent4="accent4" accent5="accent5" accent6="accent6" hlink="hlink" folHlink="folHlink"/>
  <p:sldLayoutIdLst>
    <p:sldLayoutId id="2147483702" r:id="rId1"/>
    <p:sldLayoutId id="2147483709" r:id="rId2"/>
    <p:sldLayoutId id="2147483710" r:id="rId3"/>
    <p:sldLayoutId id="214748371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vQtwWzfzKXI"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reativecommons.org/licenses/by-sa/4.0/legalcode"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learnpython.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python.org/download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student.craigndave.org/videos/slr-17-ethical-moral-and-cultural-issu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ur01.safelinks.protection.outlook.com/?url=https%3A%2F%2Fstudent.craigndave.org%2Fspecification-key-terminology-and-cheat-sheets&amp;data=02%7C01%7C%7Cdc24fee606c542e81a7008d6ddf8393b%7C84df9e7fe9f640afb435aaaaaaaaaaaa%7C1%7C0%7C636940455511669912&amp;sdata=t3GUSm5bT8uwOn8B22YVxr%2BMrOf8xC1%2BorBhX9YAJdo%3D&amp;reserved=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tmp"/><Relationship Id="rId4" Type="http://schemas.openxmlformats.org/officeDocument/2006/relationships/image" Target="../media/image2.tmp"/></Relationships>
</file>

<file path=ppt/slides/_rels/slide6.xml.rels><?xml version="1.0" encoding="UTF-8" standalone="yes"?>
<Relationships xmlns="http://schemas.openxmlformats.org/package/2006/relationships"><Relationship Id="rId8" Type="http://schemas.openxmlformats.org/officeDocument/2006/relationships/image" Target="../media/image4.tmp"/><Relationship Id="rId3" Type="http://schemas.openxmlformats.org/officeDocument/2006/relationships/hyperlink" Target="https://craigndave.org/product/cornell-note-taking-template/" TargetMode="External"/><Relationship Id="rId7" Type="http://schemas.openxmlformats.org/officeDocument/2006/relationships/hyperlink" Target="https://student.craigndave.org/videos/ocr-alevel-slr14-data-structures-part-2-graph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student.craigndave.org/videos/ocr-alevel-slr05-stages-of-compilation" TargetMode="External"/><Relationship Id="rId5" Type="http://schemas.openxmlformats.org/officeDocument/2006/relationships/hyperlink" Target="https://student.craigndave.org/videos/ocr-alevel-slr04-paging-segmentation-and-virtual-memory" TargetMode="External"/><Relationship Id="rId4" Type="http://schemas.openxmlformats.org/officeDocument/2006/relationships/hyperlink" Target="https://student.craigndave.org/videos/ocr-alevel-slr01-alu-cu-registers-and-bus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tudent.craigndave.org/videos/slr-17-ethical-moral-and-cultural-issu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0E11665-90D6-4A57-A182-456D316AE8D2}"/>
              </a:ext>
            </a:extLst>
          </p:cNvPr>
          <p:cNvSpPr/>
          <p:nvPr/>
        </p:nvSpPr>
        <p:spPr>
          <a:xfrm>
            <a:off x="0" y="4876799"/>
            <a:ext cx="9829800" cy="1981201"/>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itle 1">
            <a:extLst>
              <a:ext uri="{FF2B5EF4-FFF2-40B4-BE49-F238E27FC236}">
                <a16:creationId xmlns:a16="http://schemas.microsoft.com/office/drawing/2014/main" id="{E8CF060E-E4BE-4F7B-85AB-ED960EA608B8}"/>
              </a:ext>
            </a:extLst>
          </p:cNvPr>
          <p:cNvSpPr txBox="1">
            <a:spLocks/>
          </p:cNvSpPr>
          <p:nvPr/>
        </p:nvSpPr>
        <p:spPr>
          <a:xfrm>
            <a:off x="-1" y="68263"/>
            <a:ext cx="5878849" cy="685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endParaRPr lang="en-GB" dirty="0"/>
          </a:p>
        </p:txBody>
      </p:sp>
      <p:sp>
        <p:nvSpPr>
          <p:cNvPr id="27" name="Content Placeholder 2">
            <a:extLst>
              <a:ext uri="{FF2B5EF4-FFF2-40B4-BE49-F238E27FC236}">
                <a16:creationId xmlns:a16="http://schemas.microsoft.com/office/drawing/2014/main" id="{245E2030-E578-4E03-A50B-30CFC69AE596}"/>
              </a:ext>
            </a:extLst>
          </p:cNvPr>
          <p:cNvSpPr>
            <a:spLocks noGrp="1"/>
          </p:cNvSpPr>
          <p:nvPr>
            <p:ph idx="4294967295"/>
          </p:nvPr>
        </p:nvSpPr>
        <p:spPr>
          <a:xfrm>
            <a:off x="182880" y="2936775"/>
            <a:ext cx="5787614" cy="1940021"/>
          </a:xfrm>
          <a:prstGeom prst="rect">
            <a:avLst/>
          </a:prstGeom>
          <a:noFill/>
        </p:spPr>
        <p:txBody>
          <a:bodyPr>
            <a:normAutofit/>
          </a:bodyPr>
          <a:lstStyle/>
          <a:p>
            <a:r>
              <a:rPr lang="en-GB" sz="1400" dirty="0">
                <a:solidFill>
                  <a:srgbClr val="595959"/>
                </a:solidFill>
              </a:rPr>
              <a:t>The topic of </a:t>
            </a:r>
            <a:r>
              <a:rPr lang="en-GB" sz="1400" b="1" dirty="0">
                <a:solidFill>
                  <a:srgbClr val="595959"/>
                </a:solidFill>
              </a:rPr>
              <a:t>Computer Science </a:t>
            </a:r>
            <a:r>
              <a:rPr lang="en-GB" sz="1400" dirty="0">
                <a:solidFill>
                  <a:srgbClr val="595959"/>
                </a:solidFill>
              </a:rPr>
              <a:t>is at the heart of the modern world</a:t>
            </a:r>
          </a:p>
          <a:p>
            <a:r>
              <a:rPr lang="en-GB" sz="1400" dirty="0">
                <a:solidFill>
                  <a:srgbClr val="595959"/>
                </a:solidFill>
              </a:rPr>
              <a:t>Studying  it can make you extremely sought after in todays job market</a:t>
            </a:r>
          </a:p>
          <a:p>
            <a:r>
              <a:rPr lang="en-GB" sz="1400" dirty="0">
                <a:solidFill>
                  <a:srgbClr val="595959"/>
                </a:solidFill>
              </a:rPr>
              <a:t>The transition from GCSE to A level is significant, this includes:</a:t>
            </a:r>
          </a:p>
          <a:p>
            <a:pPr lvl="1"/>
            <a:r>
              <a:rPr lang="en-GB" sz="1400" dirty="0">
                <a:solidFill>
                  <a:srgbClr val="595959"/>
                </a:solidFill>
              </a:rPr>
              <a:t>An increased emphasis on </a:t>
            </a:r>
            <a:r>
              <a:rPr lang="en-GB" sz="1400" b="1" dirty="0">
                <a:solidFill>
                  <a:srgbClr val="595959"/>
                </a:solidFill>
              </a:rPr>
              <a:t>technical</a:t>
            </a:r>
            <a:r>
              <a:rPr lang="en-GB" sz="1400" dirty="0">
                <a:solidFill>
                  <a:srgbClr val="595959"/>
                </a:solidFill>
              </a:rPr>
              <a:t> </a:t>
            </a:r>
            <a:r>
              <a:rPr lang="en-GB" sz="1400" b="1" dirty="0">
                <a:solidFill>
                  <a:srgbClr val="595959"/>
                </a:solidFill>
              </a:rPr>
              <a:t>content</a:t>
            </a:r>
          </a:p>
          <a:p>
            <a:pPr lvl="1"/>
            <a:r>
              <a:rPr lang="en-GB" sz="1400" dirty="0">
                <a:solidFill>
                  <a:srgbClr val="595959"/>
                </a:solidFill>
              </a:rPr>
              <a:t>An increased emphasis </a:t>
            </a:r>
            <a:r>
              <a:rPr lang="en-GB" sz="1400" b="1" dirty="0">
                <a:solidFill>
                  <a:srgbClr val="595959"/>
                </a:solidFill>
              </a:rPr>
              <a:t>independent</a:t>
            </a:r>
            <a:r>
              <a:rPr lang="en-GB" sz="1400" dirty="0">
                <a:solidFill>
                  <a:srgbClr val="595959"/>
                </a:solidFill>
              </a:rPr>
              <a:t> </a:t>
            </a:r>
            <a:r>
              <a:rPr lang="en-GB" sz="1400" b="1" dirty="0">
                <a:solidFill>
                  <a:srgbClr val="595959"/>
                </a:solidFill>
              </a:rPr>
              <a:t>research</a:t>
            </a:r>
          </a:p>
        </p:txBody>
      </p:sp>
      <p:pic>
        <p:nvPicPr>
          <p:cNvPr id="28" name="Picture 27" descr="A circuit board&#10;&#10;Description automatically generated">
            <a:extLst>
              <a:ext uri="{FF2B5EF4-FFF2-40B4-BE49-F238E27FC236}">
                <a16:creationId xmlns:a16="http://schemas.microsoft.com/office/drawing/2014/main" id="{8522A6AA-216E-44D8-9F86-26BA9FC34D05}"/>
              </a:ext>
            </a:extLst>
          </p:cNvPr>
          <p:cNvPicPr>
            <a:picLocks noChangeAspect="1"/>
          </p:cNvPicPr>
          <p:nvPr/>
        </p:nvPicPr>
        <p:blipFill rotWithShape="1">
          <a:blip r:embed="rId3"/>
          <a:srcRect l="27262" r="2671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9" name="Rectangle 28">
            <a:extLst>
              <a:ext uri="{FF2B5EF4-FFF2-40B4-BE49-F238E27FC236}">
                <a16:creationId xmlns:a16="http://schemas.microsoft.com/office/drawing/2014/main" id="{93433539-2A11-433F-8164-CE65BA5CCB9A}"/>
              </a:ext>
            </a:extLst>
          </p:cNvPr>
          <p:cNvSpPr/>
          <p:nvPr/>
        </p:nvSpPr>
        <p:spPr>
          <a:xfrm>
            <a:off x="5878846" y="1515811"/>
            <a:ext cx="6313153" cy="87422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r>
              <a:rPr lang="en-GB" sz="2000" b="1" dirty="0">
                <a:solidFill>
                  <a:srgbClr val="595959"/>
                </a:solidFill>
              </a:rPr>
              <a:t>The course is assessed by 2 exams (40% each) and a programming project ( 20%)</a:t>
            </a:r>
            <a:endParaRPr lang="en-GB" b="1" dirty="0">
              <a:solidFill>
                <a:srgbClr val="595959"/>
              </a:solidFill>
            </a:endParaRPr>
          </a:p>
        </p:txBody>
      </p:sp>
      <p:sp>
        <p:nvSpPr>
          <p:cNvPr id="31" name="Rectangle 30">
            <a:extLst>
              <a:ext uri="{FF2B5EF4-FFF2-40B4-BE49-F238E27FC236}">
                <a16:creationId xmlns:a16="http://schemas.microsoft.com/office/drawing/2014/main" id="{FEAD5ADB-B46F-4DB0-A326-E5A741C82536}"/>
              </a:ext>
            </a:extLst>
          </p:cNvPr>
          <p:cNvSpPr/>
          <p:nvPr/>
        </p:nvSpPr>
        <p:spPr>
          <a:xfrm>
            <a:off x="182880" y="5027343"/>
            <a:ext cx="7065646" cy="738664"/>
          </a:xfrm>
          <a:prstGeom prst="rect">
            <a:avLst/>
          </a:prstGeom>
        </p:spPr>
        <p:txBody>
          <a:bodyPr wrap="square">
            <a:spAutoFit/>
          </a:bodyPr>
          <a:lstStyle/>
          <a:p>
            <a:r>
              <a:rPr lang="en-GB" sz="1400" dirty="0">
                <a:solidFill>
                  <a:srgbClr val="595959"/>
                </a:solidFill>
              </a:rPr>
              <a:t>This workbook is designed to allow you to practice some of these skills and build on your existing knowledge.</a:t>
            </a:r>
          </a:p>
          <a:p>
            <a:endParaRPr lang="en-GB" sz="1400" dirty="0">
              <a:solidFill>
                <a:srgbClr val="0070C0"/>
              </a:solidFill>
            </a:endParaRPr>
          </a:p>
        </p:txBody>
      </p:sp>
      <p:sp>
        <p:nvSpPr>
          <p:cNvPr id="10" name="Title 1">
            <a:extLst>
              <a:ext uri="{FF2B5EF4-FFF2-40B4-BE49-F238E27FC236}">
                <a16:creationId xmlns:a16="http://schemas.microsoft.com/office/drawing/2014/main" id="{D7E6623C-B6A8-47F7-B857-2A12C5D6A4C8}"/>
              </a:ext>
            </a:extLst>
          </p:cNvPr>
          <p:cNvSpPr txBox="1">
            <a:spLocks/>
          </p:cNvSpPr>
          <p:nvPr/>
        </p:nvSpPr>
        <p:spPr>
          <a:xfrm>
            <a:off x="0" y="1124744"/>
            <a:ext cx="5878849" cy="1661487"/>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tx2"/>
                </a:solidFill>
                <a:latin typeface="+mn-lt"/>
              </a:rPr>
              <a:t>Computer Science</a:t>
            </a:r>
            <a:br>
              <a:rPr lang="en-GB" b="1" dirty="0">
                <a:solidFill>
                  <a:schemeClr val="tx2"/>
                </a:solidFill>
                <a:latin typeface="+mn-lt"/>
              </a:rPr>
            </a:br>
            <a:r>
              <a:rPr lang="en-GB" b="1" dirty="0">
                <a:solidFill>
                  <a:schemeClr val="tx2"/>
                </a:solidFill>
                <a:latin typeface="+mn-lt"/>
              </a:rPr>
              <a:t>Transition workbook</a:t>
            </a:r>
          </a:p>
        </p:txBody>
      </p:sp>
    </p:spTree>
    <p:extLst>
      <p:ext uri="{BB962C8B-B14F-4D97-AF65-F5344CB8AC3E}">
        <p14:creationId xmlns:p14="http://schemas.microsoft.com/office/powerpoint/2010/main" val="657002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704201-C86B-4102-B647-35CDF4DFEEC5}"/>
              </a:ext>
            </a:extLst>
          </p:cNvPr>
          <p:cNvSpPr txBox="1">
            <a:spLocks/>
          </p:cNvSpPr>
          <p:nvPr/>
        </p:nvSpPr>
        <p:spPr>
          <a:xfrm>
            <a:off x="8449056" y="853313"/>
            <a:ext cx="3742944" cy="36283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595959"/>
                </a:solidFill>
                <a:latin typeface="Century Gothic" panose="020B0502020202020204" pitchFamily="34" charset="0"/>
              </a:rPr>
              <a:t>Expected time to complete: 1½ hours</a:t>
            </a:r>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6</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52210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Augmented reality</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Applying technical knowledge in context task</a:t>
            </a:r>
          </a:p>
        </p:txBody>
      </p:sp>
      <p:sp>
        <p:nvSpPr>
          <p:cNvPr id="7" name="TextBox 6">
            <a:extLst>
              <a:ext uri="{FF2B5EF4-FFF2-40B4-BE49-F238E27FC236}">
                <a16:creationId xmlns:a16="http://schemas.microsoft.com/office/drawing/2014/main" id="{11BD98E4-9E49-4CD8-AB01-F770909D7593}"/>
              </a:ext>
            </a:extLst>
          </p:cNvPr>
          <p:cNvSpPr txBox="1"/>
          <p:nvPr/>
        </p:nvSpPr>
        <p:spPr>
          <a:xfrm>
            <a:off x="371568" y="1417038"/>
            <a:ext cx="3761520" cy="4324261"/>
          </a:xfrm>
          <a:prstGeom prst="rect">
            <a:avLst/>
          </a:prstGeom>
          <a:noFill/>
        </p:spPr>
        <p:txBody>
          <a:bodyPr wrap="square" rtlCol="0">
            <a:spAutoFit/>
          </a:bodyPr>
          <a:lstStyle/>
          <a:p>
            <a:r>
              <a:rPr lang="en-GB" sz="1100" dirty="0">
                <a:solidFill>
                  <a:srgbClr val="595959"/>
                </a:solidFill>
              </a:rPr>
              <a:t>A key skill at A Level is being able to take a topic and then discuss it in the context of different scenarios.</a:t>
            </a:r>
          </a:p>
          <a:p>
            <a:endParaRPr lang="en-GB" sz="1100" dirty="0">
              <a:solidFill>
                <a:srgbClr val="595959"/>
              </a:solidFill>
              <a:hlinkClick r:id="rId3">
                <a:extLst>
                  <a:ext uri="{A12FA001-AC4F-418D-AE19-62706E023703}">
                    <ahyp:hlinkClr xmlns:ahyp="http://schemas.microsoft.com/office/drawing/2018/hyperlinkcolor" val="tx"/>
                  </a:ext>
                </a:extLst>
              </a:hlinkClick>
            </a:endParaRPr>
          </a:p>
          <a:p>
            <a:r>
              <a:rPr lang="en-GB" sz="1100" dirty="0">
                <a:solidFill>
                  <a:srgbClr val="595959"/>
                </a:solidFill>
              </a:rPr>
              <a:t>Most theory-based exam questions will be asked in the form of a scenario, simply regurgitating what you know on the topic without contextualising your answer to the scenario will often result in low marks!</a:t>
            </a:r>
          </a:p>
          <a:p>
            <a:endParaRPr lang="en-GB" sz="1100" dirty="0">
              <a:solidFill>
                <a:srgbClr val="595959"/>
              </a:solidFill>
              <a:hlinkClick r:id="rId3">
                <a:extLst>
                  <a:ext uri="{A12FA001-AC4F-418D-AE19-62706E023703}">
                    <ahyp:hlinkClr xmlns:ahyp="http://schemas.microsoft.com/office/drawing/2018/hyperlinkcolor" val="tx"/>
                  </a:ext>
                </a:extLst>
              </a:hlinkClick>
            </a:endParaRPr>
          </a:p>
          <a:p>
            <a:r>
              <a:rPr lang="en-GB" sz="1100" dirty="0">
                <a:solidFill>
                  <a:srgbClr val="595959"/>
                </a:solidFill>
              </a:rPr>
              <a:t>The topic for this exercise is “Augmented Reality”.  It is a truly fascinating area of technology which has the potential to change almost every aspect of our daily lives.</a:t>
            </a:r>
          </a:p>
          <a:p>
            <a:endParaRPr lang="en-GB" sz="1100" dirty="0">
              <a:solidFill>
                <a:srgbClr val="595959"/>
              </a:solidFill>
            </a:endParaRPr>
          </a:p>
          <a:p>
            <a:r>
              <a:rPr lang="en-GB" sz="1100" dirty="0">
                <a:solidFill>
                  <a:srgbClr val="595959"/>
                </a:solidFill>
              </a:rPr>
              <a:t>Watch this brief video to learn more: </a:t>
            </a:r>
            <a:r>
              <a:rPr lang="en-GB" sz="1100" dirty="0">
                <a:solidFill>
                  <a:srgbClr val="595959"/>
                </a:solidFill>
                <a:hlinkClick r:id="rId3">
                  <a:extLst>
                    <a:ext uri="{A12FA001-AC4F-418D-AE19-62706E023703}">
                      <ahyp:hlinkClr xmlns:ahyp="http://schemas.microsoft.com/office/drawing/2018/hyperlinkcolor" val="tx"/>
                    </a:ext>
                  </a:extLst>
                </a:hlinkClick>
              </a:rPr>
              <a:t>https://www.youtube.com/watch?v=vQtwWzfzKXI</a:t>
            </a:r>
            <a:endParaRPr lang="en-GB" sz="1100" dirty="0">
              <a:solidFill>
                <a:srgbClr val="595959"/>
              </a:solidFill>
            </a:endParaRPr>
          </a:p>
          <a:p>
            <a:endParaRPr lang="en-GB" sz="1100" dirty="0">
              <a:solidFill>
                <a:srgbClr val="595959"/>
              </a:solidFill>
            </a:endParaRPr>
          </a:p>
          <a:p>
            <a:r>
              <a:rPr lang="en-GB" sz="1100" dirty="0">
                <a:solidFill>
                  <a:srgbClr val="595959"/>
                </a:solidFill>
              </a:rPr>
              <a:t>After watching the video complete the next slide which asks you to discuss the benefits, limitations and risks of augmented reality in the context of:</a:t>
            </a:r>
          </a:p>
          <a:p>
            <a:endParaRPr lang="en-GB" sz="1100" dirty="0">
              <a:solidFill>
                <a:srgbClr val="595959"/>
              </a:solidFill>
            </a:endParaRPr>
          </a:p>
          <a:p>
            <a:pPr marL="171450" indent="-171450">
              <a:buFont typeface="Arial" panose="020B0604020202020204" pitchFamily="34" charset="0"/>
              <a:buChar char="•"/>
            </a:pPr>
            <a:r>
              <a:rPr lang="en-GB" sz="1100" dirty="0">
                <a:solidFill>
                  <a:srgbClr val="595959"/>
                </a:solidFill>
              </a:rPr>
              <a:t>Medicine &amp; health care</a:t>
            </a:r>
          </a:p>
          <a:p>
            <a:pPr marL="171450" indent="-171450">
              <a:buFont typeface="Arial" panose="020B0604020202020204" pitchFamily="34" charset="0"/>
              <a:buChar char="•"/>
            </a:pPr>
            <a:r>
              <a:rPr lang="en-GB" sz="1100" dirty="0">
                <a:solidFill>
                  <a:srgbClr val="595959"/>
                </a:solidFill>
              </a:rPr>
              <a:t>Gaming &amp; entertainment</a:t>
            </a:r>
          </a:p>
          <a:p>
            <a:pPr marL="171450" indent="-171450">
              <a:buFont typeface="Arial" panose="020B0604020202020204" pitchFamily="34" charset="0"/>
              <a:buChar char="•"/>
            </a:pPr>
            <a:r>
              <a:rPr lang="en-GB" sz="1100" dirty="0">
                <a:solidFill>
                  <a:srgbClr val="595959"/>
                </a:solidFill>
              </a:rPr>
              <a:t>Schools &amp; learning</a:t>
            </a:r>
          </a:p>
          <a:p>
            <a:pPr marL="171450" indent="-171450">
              <a:buFont typeface="Arial" panose="020B0604020202020204" pitchFamily="34" charset="0"/>
              <a:buChar char="•"/>
            </a:pPr>
            <a:r>
              <a:rPr lang="en-GB" sz="1100" dirty="0">
                <a:solidFill>
                  <a:srgbClr val="595959"/>
                </a:solidFill>
              </a:rPr>
              <a:t>Travel &amp; tourism</a:t>
            </a:r>
          </a:p>
          <a:p>
            <a:pPr marL="171450" indent="-171450">
              <a:buFont typeface="Arial" panose="020B0604020202020204" pitchFamily="34" charset="0"/>
              <a:buChar char="•"/>
            </a:pPr>
            <a:r>
              <a:rPr lang="en-GB" sz="1100" dirty="0">
                <a:solidFill>
                  <a:srgbClr val="595959"/>
                </a:solidFill>
              </a:rPr>
              <a:t>Social media</a:t>
            </a:r>
          </a:p>
          <a:p>
            <a:pPr marL="171450" indent="-171450">
              <a:buFont typeface="Arial" panose="020B0604020202020204" pitchFamily="34" charset="0"/>
              <a:buChar char="•"/>
            </a:pPr>
            <a:r>
              <a:rPr lang="en-GB" sz="1100" dirty="0">
                <a:solidFill>
                  <a:srgbClr val="595959"/>
                </a:solidFill>
              </a:rPr>
              <a:t>Transport &amp; navigation</a:t>
            </a:r>
          </a:p>
        </p:txBody>
      </p:sp>
      <p:grpSp>
        <p:nvGrpSpPr>
          <p:cNvPr id="8" name="Group 7">
            <a:extLst>
              <a:ext uri="{FF2B5EF4-FFF2-40B4-BE49-F238E27FC236}">
                <a16:creationId xmlns:a16="http://schemas.microsoft.com/office/drawing/2014/main" id="{1B361EE3-4AB2-465B-A71B-BCB43123E291}"/>
              </a:ext>
            </a:extLst>
          </p:cNvPr>
          <p:cNvGrpSpPr/>
          <p:nvPr/>
        </p:nvGrpSpPr>
        <p:grpSpPr>
          <a:xfrm>
            <a:off x="4235171" y="1417038"/>
            <a:ext cx="7907877" cy="4515711"/>
            <a:chOff x="4235171" y="1417038"/>
            <a:chExt cx="7907877" cy="4515711"/>
          </a:xfrm>
        </p:grpSpPr>
        <p:pic>
          <p:nvPicPr>
            <p:cNvPr id="10" name="Picture 9">
              <a:extLst>
                <a:ext uri="{FF2B5EF4-FFF2-40B4-BE49-F238E27FC236}">
                  <a16:creationId xmlns:a16="http://schemas.microsoft.com/office/drawing/2014/main" id="{F4D5D6BF-B14A-45AA-9B80-DDEAFDCF2A21}"/>
                </a:ext>
              </a:extLst>
            </p:cNvPr>
            <p:cNvPicPr>
              <a:picLocks noChangeAspect="1"/>
            </p:cNvPicPr>
            <p:nvPr/>
          </p:nvPicPr>
          <p:blipFill>
            <a:blip r:embed="rId4"/>
            <a:stretch>
              <a:fillRect/>
            </a:stretch>
          </p:blipFill>
          <p:spPr>
            <a:xfrm>
              <a:off x="4235171" y="1417038"/>
              <a:ext cx="7791450" cy="4314825"/>
            </a:xfrm>
            <a:prstGeom prst="rect">
              <a:avLst/>
            </a:prstGeom>
          </p:spPr>
        </p:pic>
        <p:sp>
          <p:nvSpPr>
            <p:cNvPr id="11" name="TextBox 10">
              <a:extLst>
                <a:ext uri="{FF2B5EF4-FFF2-40B4-BE49-F238E27FC236}">
                  <a16:creationId xmlns:a16="http://schemas.microsoft.com/office/drawing/2014/main" id="{4A8FBA33-4264-4BC0-A824-3DA9A5266914}"/>
                </a:ext>
              </a:extLst>
            </p:cNvPr>
            <p:cNvSpPr txBox="1"/>
            <p:nvPr/>
          </p:nvSpPr>
          <p:spPr>
            <a:xfrm>
              <a:off x="7428296" y="5717305"/>
              <a:ext cx="4714752" cy="215444"/>
            </a:xfrm>
            <a:prstGeom prst="rect">
              <a:avLst/>
            </a:prstGeom>
            <a:noFill/>
          </p:spPr>
          <p:txBody>
            <a:bodyPr wrap="none" rtlCol="0">
              <a:spAutoFit/>
            </a:bodyPr>
            <a:lstStyle/>
            <a:p>
              <a:r>
                <a:rPr lang="en-GB" sz="800" dirty="0">
                  <a:solidFill>
                    <a:srgbClr val="595959"/>
                  </a:solidFill>
                </a:rPr>
                <a:t>Image by Oyundari Zorigtbaatar (20 March 2016) </a:t>
              </a:r>
              <a:r>
                <a:rPr lang="en-GB" sz="800" dirty="0">
                  <a:solidFill>
                    <a:srgbClr val="595959"/>
                  </a:solidFill>
                  <a:hlinkClick r:id="rId5">
                    <a:extLst>
                      <a:ext uri="{A12FA001-AC4F-418D-AE19-62706E023703}">
                        <ahyp:hlinkClr xmlns:ahyp="http://schemas.microsoft.com/office/drawing/2018/hyperlinkcolor" val="tx"/>
                      </a:ext>
                    </a:extLst>
                  </a:hlinkClick>
                </a:rPr>
                <a:t>https://creativecommons.org/licenses/by-sa/4.0/legalcode</a:t>
              </a:r>
              <a:r>
                <a:rPr lang="en-GB" sz="800" dirty="0">
                  <a:solidFill>
                    <a:srgbClr val="595959"/>
                  </a:solidFill>
                </a:rPr>
                <a:t> </a:t>
              </a:r>
            </a:p>
          </p:txBody>
        </p:sp>
      </p:grpSp>
    </p:spTree>
    <p:extLst>
      <p:ext uri="{BB962C8B-B14F-4D97-AF65-F5344CB8AC3E}">
        <p14:creationId xmlns:p14="http://schemas.microsoft.com/office/powerpoint/2010/main" val="3054642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704201-C86B-4102-B647-35CDF4DFEEC5}"/>
              </a:ext>
            </a:extLst>
          </p:cNvPr>
          <p:cNvSpPr txBox="1">
            <a:spLocks/>
          </p:cNvSpPr>
          <p:nvPr/>
        </p:nvSpPr>
        <p:spPr>
          <a:xfrm>
            <a:off x="8449056" y="853313"/>
            <a:ext cx="3742944" cy="36283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595959"/>
                </a:solidFill>
                <a:latin typeface="Century Gothic" panose="020B0502020202020204" pitchFamily="34" charset="0"/>
              </a:rPr>
              <a:t>Expected time to complete: 1½ hours</a:t>
            </a:r>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6</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52210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Augmented reality</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Applying technical knowledge in context task</a:t>
            </a:r>
          </a:p>
        </p:txBody>
      </p:sp>
      <p:graphicFrame>
        <p:nvGraphicFramePr>
          <p:cNvPr id="12" name="Diagram 11">
            <a:extLst>
              <a:ext uri="{FF2B5EF4-FFF2-40B4-BE49-F238E27FC236}">
                <a16:creationId xmlns:a16="http://schemas.microsoft.com/office/drawing/2014/main" id="{AAC5A7A7-5371-4226-998D-A5EB4EA1BF94}"/>
              </a:ext>
            </a:extLst>
          </p:cNvPr>
          <p:cNvGraphicFramePr/>
          <p:nvPr>
            <p:extLst>
              <p:ext uri="{D42A27DB-BD31-4B8C-83A1-F6EECF244321}">
                <p14:modId xmlns:p14="http://schemas.microsoft.com/office/powerpoint/2010/main" val="2193591428"/>
              </p:ext>
            </p:extLst>
          </p:nvPr>
        </p:nvGraphicFramePr>
        <p:xfrm>
          <a:off x="401494" y="1281680"/>
          <a:ext cx="1156638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4582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704201-C86B-4102-B647-35CDF4DFEEC5}"/>
              </a:ext>
            </a:extLst>
          </p:cNvPr>
          <p:cNvSpPr txBox="1">
            <a:spLocks/>
          </p:cNvSpPr>
          <p:nvPr/>
        </p:nvSpPr>
        <p:spPr>
          <a:xfrm>
            <a:off x="8449056" y="853313"/>
            <a:ext cx="3742944" cy="362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595959"/>
                </a:solidFill>
                <a:latin typeface="Century Gothic" panose="020B0502020202020204" pitchFamily="34" charset="0"/>
              </a:rPr>
              <a:t>Expected time to complete: 6 hours</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52210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Programming basics</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An introduction to the basics of programming tasks</a:t>
            </a:r>
          </a:p>
        </p:txBody>
      </p:sp>
      <p:sp>
        <p:nvSpPr>
          <p:cNvPr id="8" name="TextBox 7">
            <a:extLst>
              <a:ext uri="{FF2B5EF4-FFF2-40B4-BE49-F238E27FC236}">
                <a16:creationId xmlns:a16="http://schemas.microsoft.com/office/drawing/2014/main" id="{1E81BE2F-8A12-4791-8E94-3FC74D79664B}"/>
              </a:ext>
            </a:extLst>
          </p:cNvPr>
          <p:cNvSpPr txBox="1"/>
          <p:nvPr/>
        </p:nvSpPr>
        <p:spPr>
          <a:xfrm>
            <a:off x="371568" y="1417038"/>
            <a:ext cx="7176714" cy="3532057"/>
          </a:xfrm>
          <a:prstGeom prst="rect">
            <a:avLst/>
          </a:prstGeom>
          <a:noFill/>
        </p:spPr>
        <p:txBody>
          <a:bodyPr wrap="square" rtlCol="0">
            <a:spAutoFit/>
          </a:bodyPr>
          <a:lstStyle/>
          <a:p>
            <a:pPr>
              <a:lnSpc>
                <a:spcPct val="120000"/>
              </a:lnSpc>
            </a:pPr>
            <a:r>
              <a:rPr lang="en-GB" sz="1100" dirty="0">
                <a:solidFill>
                  <a:srgbClr val="595959"/>
                </a:solidFill>
              </a:rPr>
              <a:t>Learning to “code” is a fun and essential part of A Level Computer Science.  This task is ideal if you haven't done the GCSE in Computer Science or you simply want a nice refresher ahead of starting your A Level course.</a:t>
            </a:r>
          </a:p>
          <a:p>
            <a:pPr>
              <a:lnSpc>
                <a:spcPct val="120000"/>
              </a:lnSpc>
            </a:pPr>
            <a:endParaRPr lang="en-GB" sz="1100" dirty="0">
              <a:solidFill>
                <a:srgbClr val="595959"/>
              </a:solidFill>
            </a:endParaRPr>
          </a:p>
          <a:p>
            <a:pPr marL="228600" indent="-228600">
              <a:lnSpc>
                <a:spcPct val="120000"/>
              </a:lnSpc>
              <a:buFont typeface="+mj-lt"/>
              <a:buAutoNum type="arabicPeriod"/>
            </a:pPr>
            <a:r>
              <a:rPr lang="en-GB" sz="1100" dirty="0">
                <a:solidFill>
                  <a:srgbClr val="595959"/>
                </a:solidFill>
              </a:rPr>
              <a:t>Head over to the web site: </a:t>
            </a:r>
            <a:r>
              <a:rPr lang="en-GB" sz="1100" u="sng" dirty="0">
                <a:solidFill>
                  <a:srgbClr val="595959"/>
                </a:solidFill>
                <a:hlinkClick r:id="rId3">
                  <a:extLst>
                    <a:ext uri="{A12FA001-AC4F-418D-AE19-62706E023703}">
                      <ahyp:hlinkClr xmlns:ahyp="http://schemas.microsoft.com/office/drawing/2018/hyperlinkcolor" val="tx"/>
                    </a:ext>
                  </a:extLst>
                </a:hlinkClick>
              </a:rPr>
              <a:t>https://www.learnpython.org/</a:t>
            </a:r>
            <a:r>
              <a:rPr lang="en-GB" sz="1100" dirty="0">
                <a:solidFill>
                  <a:srgbClr val="595959"/>
                </a:solidFill>
              </a:rPr>
              <a:t>   </a:t>
            </a:r>
          </a:p>
          <a:p>
            <a:pPr marL="228600" indent="-228600">
              <a:lnSpc>
                <a:spcPct val="120000"/>
              </a:lnSpc>
              <a:buFont typeface="+mj-lt"/>
              <a:buAutoNum type="arabicPeriod"/>
            </a:pPr>
            <a:r>
              <a:rPr lang="en-GB" sz="1100" dirty="0">
                <a:solidFill>
                  <a:srgbClr val="595959"/>
                </a:solidFill>
              </a:rPr>
              <a:t>Complete the following python tutorials under the heading:</a:t>
            </a:r>
          </a:p>
          <a:p>
            <a:pPr lvl="1">
              <a:lnSpc>
                <a:spcPct val="120000"/>
              </a:lnSpc>
            </a:pPr>
            <a:r>
              <a:rPr lang="en-GB" sz="1100" dirty="0">
                <a:solidFill>
                  <a:srgbClr val="595959"/>
                </a:solidFill>
              </a:rPr>
              <a:t>•	Hello, World!</a:t>
            </a:r>
          </a:p>
          <a:p>
            <a:pPr lvl="1">
              <a:lnSpc>
                <a:spcPct val="120000"/>
              </a:lnSpc>
            </a:pPr>
            <a:r>
              <a:rPr lang="en-GB" sz="1100" dirty="0">
                <a:solidFill>
                  <a:srgbClr val="595959"/>
                </a:solidFill>
              </a:rPr>
              <a:t>•	Variables and Types</a:t>
            </a:r>
          </a:p>
          <a:p>
            <a:pPr lvl="1">
              <a:lnSpc>
                <a:spcPct val="120000"/>
              </a:lnSpc>
            </a:pPr>
            <a:r>
              <a:rPr lang="en-GB" sz="1100" dirty="0">
                <a:solidFill>
                  <a:srgbClr val="595959"/>
                </a:solidFill>
              </a:rPr>
              <a:t>•	Lists</a:t>
            </a:r>
          </a:p>
          <a:p>
            <a:pPr lvl="1">
              <a:lnSpc>
                <a:spcPct val="120000"/>
              </a:lnSpc>
            </a:pPr>
            <a:r>
              <a:rPr lang="en-GB" sz="1100" dirty="0">
                <a:solidFill>
                  <a:srgbClr val="595959"/>
                </a:solidFill>
              </a:rPr>
              <a:t>•	Basic Operators</a:t>
            </a:r>
          </a:p>
          <a:p>
            <a:pPr lvl="1">
              <a:lnSpc>
                <a:spcPct val="120000"/>
              </a:lnSpc>
            </a:pPr>
            <a:r>
              <a:rPr lang="en-GB" sz="1100" dirty="0">
                <a:solidFill>
                  <a:srgbClr val="595959"/>
                </a:solidFill>
              </a:rPr>
              <a:t>•	String Formatting</a:t>
            </a:r>
          </a:p>
          <a:p>
            <a:pPr lvl="1">
              <a:lnSpc>
                <a:spcPct val="120000"/>
              </a:lnSpc>
            </a:pPr>
            <a:r>
              <a:rPr lang="en-GB" sz="1100" dirty="0">
                <a:solidFill>
                  <a:srgbClr val="595959"/>
                </a:solidFill>
              </a:rPr>
              <a:t>•	Basic String Operations</a:t>
            </a:r>
          </a:p>
          <a:p>
            <a:pPr lvl="1">
              <a:lnSpc>
                <a:spcPct val="120000"/>
              </a:lnSpc>
            </a:pPr>
            <a:r>
              <a:rPr lang="en-GB" sz="1100" dirty="0">
                <a:solidFill>
                  <a:srgbClr val="595959"/>
                </a:solidFill>
              </a:rPr>
              <a:t>•	Conditions</a:t>
            </a:r>
          </a:p>
          <a:p>
            <a:pPr lvl="1">
              <a:lnSpc>
                <a:spcPct val="120000"/>
              </a:lnSpc>
            </a:pPr>
            <a:r>
              <a:rPr lang="en-GB" sz="1100" dirty="0">
                <a:solidFill>
                  <a:srgbClr val="595959"/>
                </a:solidFill>
              </a:rPr>
              <a:t>•	Loops</a:t>
            </a:r>
          </a:p>
          <a:p>
            <a:pPr lvl="1">
              <a:lnSpc>
                <a:spcPct val="120000"/>
              </a:lnSpc>
            </a:pPr>
            <a:r>
              <a:rPr lang="en-GB" sz="1100" dirty="0">
                <a:solidFill>
                  <a:srgbClr val="595959"/>
                </a:solidFill>
              </a:rPr>
              <a:t>•	Functions</a:t>
            </a:r>
          </a:p>
          <a:p>
            <a:pPr marL="228600" indent="-228600">
              <a:lnSpc>
                <a:spcPct val="120000"/>
              </a:lnSpc>
              <a:buFont typeface="+mj-lt"/>
              <a:buAutoNum type="arabicPeriod"/>
            </a:pPr>
            <a:r>
              <a:rPr lang="en-GB" sz="1100" dirty="0">
                <a:solidFill>
                  <a:srgbClr val="595959"/>
                </a:solidFill>
              </a:rPr>
              <a:t>Each section presents you with theory, code to run and exercises to try out.</a:t>
            </a:r>
          </a:p>
          <a:p>
            <a:pPr marL="228600" indent="-228600">
              <a:lnSpc>
                <a:spcPct val="120000"/>
              </a:lnSpc>
              <a:buFont typeface="+mj-lt"/>
              <a:buAutoNum type="arabicPeriod"/>
            </a:pPr>
            <a:r>
              <a:rPr lang="en-GB" sz="1100" dirty="0">
                <a:solidFill>
                  <a:srgbClr val="595959"/>
                </a:solidFill>
              </a:rPr>
              <a:t>If you want to practice writing your own python programs you can download and install a simple python development tool here: </a:t>
            </a:r>
            <a:r>
              <a:rPr lang="en-GB" sz="1100" u="sng" dirty="0">
                <a:solidFill>
                  <a:srgbClr val="595959"/>
                </a:solidFill>
                <a:hlinkClick r:id="rId4">
                  <a:extLst>
                    <a:ext uri="{A12FA001-AC4F-418D-AE19-62706E023703}">
                      <ahyp:hlinkClr xmlns:ahyp="http://schemas.microsoft.com/office/drawing/2018/hyperlinkcolor" val="tx"/>
                    </a:ext>
                  </a:extLst>
                </a:hlinkClick>
              </a:rPr>
              <a:t>https://www.python.org/downloads/</a:t>
            </a:r>
            <a:endParaRPr lang="en-GB" sz="1100" dirty="0">
              <a:solidFill>
                <a:srgbClr val="595959"/>
              </a:solidFill>
            </a:endParaRPr>
          </a:p>
        </p:txBody>
      </p:sp>
      <p:pic>
        <p:nvPicPr>
          <p:cNvPr id="9" name="Picture 2">
            <a:extLst>
              <a:ext uri="{FF2B5EF4-FFF2-40B4-BE49-F238E27FC236}">
                <a16:creationId xmlns:a16="http://schemas.microsoft.com/office/drawing/2014/main" id="{63BDEBE7-0B0A-4AB2-9327-594A90E59B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9192" y="1466425"/>
            <a:ext cx="1962576" cy="196257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F123268-AD0D-4571-B5CF-F14B68EFC3F4}"/>
              </a:ext>
            </a:extLst>
          </p:cNvPr>
          <p:cNvSpPr/>
          <p:nvPr/>
        </p:nvSpPr>
        <p:spPr>
          <a:xfrm>
            <a:off x="319178" y="5210930"/>
            <a:ext cx="6096000" cy="261610"/>
          </a:xfrm>
          <a:prstGeom prst="rect">
            <a:avLst/>
          </a:prstGeom>
        </p:spPr>
        <p:txBody>
          <a:bodyPr>
            <a:spAutoFit/>
          </a:bodyPr>
          <a:lstStyle/>
          <a:p>
            <a:r>
              <a:rPr lang="en-GB" sz="1100" b="1" dirty="0">
                <a:solidFill>
                  <a:srgbClr val="595959"/>
                </a:solidFill>
              </a:rPr>
              <a:t>Additional note:</a:t>
            </a:r>
          </a:p>
        </p:txBody>
      </p:sp>
      <p:sp>
        <p:nvSpPr>
          <p:cNvPr id="11" name="Rectangle 10">
            <a:extLst>
              <a:ext uri="{FF2B5EF4-FFF2-40B4-BE49-F238E27FC236}">
                <a16:creationId xmlns:a16="http://schemas.microsoft.com/office/drawing/2014/main" id="{9AF6AB6F-0928-4DBF-9ED9-994EC4BFF2A0}"/>
              </a:ext>
            </a:extLst>
          </p:cNvPr>
          <p:cNvSpPr/>
          <p:nvPr/>
        </p:nvSpPr>
        <p:spPr>
          <a:xfrm>
            <a:off x="371568" y="5461202"/>
            <a:ext cx="11360200" cy="36283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rgbClr val="595959"/>
                </a:solidFill>
              </a:rPr>
              <a:t>This task is most suited to students who intend to do the A Level and have not previously gained much / or any programming experience from the GCSE Computer Science course.</a:t>
            </a:r>
          </a:p>
          <a:p>
            <a:endParaRPr lang="en-GB" sz="1100" dirty="0">
              <a:solidFill>
                <a:srgbClr val="595959"/>
              </a:solidFill>
            </a:endParaRPr>
          </a:p>
        </p:txBody>
      </p:sp>
    </p:spTree>
    <p:extLst>
      <p:ext uri="{BB962C8B-B14F-4D97-AF65-F5344CB8AC3E}">
        <p14:creationId xmlns:p14="http://schemas.microsoft.com/office/powerpoint/2010/main" val="3007006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0A92-ABC6-402F-9BE0-6DD90F55779D}"/>
              </a:ext>
            </a:extLst>
          </p:cNvPr>
          <p:cNvSpPr txBox="1">
            <a:spLocks/>
          </p:cNvSpPr>
          <p:nvPr/>
        </p:nvSpPr>
        <p:spPr>
          <a:xfrm>
            <a:off x="0" y="960359"/>
            <a:ext cx="5878849" cy="580766"/>
          </a:xfrm>
          <a:prstGeom prst="rect">
            <a:avLst/>
          </a:prstGeom>
        </p:spPr>
        <p:txBody>
          <a:bodyPr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tx2"/>
                </a:solidFill>
                <a:latin typeface="+mn-lt"/>
              </a:rPr>
              <a:t>Contents</a:t>
            </a:r>
          </a:p>
        </p:txBody>
      </p:sp>
      <p:sp>
        <p:nvSpPr>
          <p:cNvPr id="3" name="Content Placeholder 2">
            <a:extLst>
              <a:ext uri="{FF2B5EF4-FFF2-40B4-BE49-F238E27FC236}">
                <a16:creationId xmlns:a16="http://schemas.microsoft.com/office/drawing/2014/main" id="{AB611344-C1D9-4CEA-845E-C5C20FF1BB95}"/>
              </a:ext>
            </a:extLst>
          </p:cNvPr>
          <p:cNvSpPr txBox="1">
            <a:spLocks/>
          </p:cNvSpPr>
          <p:nvPr/>
        </p:nvSpPr>
        <p:spPr>
          <a:xfrm>
            <a:off x="308386" y="1693602"/>
            <a:ext cx="10109610" cy="4727746"/>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dirty="0">
              <a:solidFill>
                <a:srgbClr val="595959"/>
              </a:solidFill>
            </a:endParaRPr>
          </a:p>
          <a:p>
            <a:pPr marL="0" indent="0">
              <a:buNone/>
            </a:pPr>
            <a:r>
              <a:rPr lang="en-GB" sz="1400" dirty="0">
                <a:solidFill>
                  <a:srgbClr val="595959"/>
                </a:solidFill>
              </a:rPr>
              <a:t>Introduction			Tell me about yourself			Slide 3	</a:t>
            </a:r>
          </a:p>
          <a:p>
            <a:pPr marL="0" indent="0">
              <a:buNone/>
            </a:pPr>
            <a:r>
              <a:rPr lang="en-GB" sz="1400" dirty="0">
                <a:solidFill>
                  <a:srgbClr val="595959"/>
                </a:solidFill>
              </a:rPr>
              <a:t>Week 1			Emerging computer technology		Slide 4</a:t>
            </a:r>
          </a:p>
          <a:p>
            <a:pPr marL="0" indent="0">
              <a:buNone/>
            </a:pPr>
            <a:r>
              <a:rPr lang="en-GB" sz="1400" dirty="0">
                <a:solidFill>
                  <a:srgbClr val="595959"/>
                </a:solidFill>
              </a:rPr>
              <a:t>Week 2			Thinking like a computer			Slide 5</a:t>
            </a:r>
          </a:p>
          <a:p>
            <a:pPr marL="0" indent="0">
              <a:buNone/>
            </a:pPr>
            <a:r>
              <a:rPr lang="en-GB" sz="1400" dirty="0">
                <a:solidFill>
                  <a:srgbClr val="595959"/>
                </a:solidFill>
              </a:rPr>
              <a:t>Week 3			The Cornell method of note taking		Slide 6</a:t>
            </a:r>
          </a:p>
          <a:p>
            <a:pPr marL="0" indent="0">
              <a:buNone/>
            </a:pPr>
            <a:r>
              <a:rPr lang="en-GB" sz="1400" dirty="0">
                <a:solidFill>
                  <a:srgbClr val="595959"/>
                </a:solidFill>
              </a:rPr>
              <a:t>Week 4			Getting to grips with terminology		Slide 7</a:t>
            </a:r>
          </a:p>
          <a:p>
            <a:pPr marL="0" indent="0">
              <a:buNone/>
            </a:pPr>
            <a:r>
              <a:rPr lang="en-GB" sz="1400" dirty="0">
                <a:solidFill>
                  <a:srgbClr val="595959"/>
                </a:solidFill>
              </a:rPr>
              <a:t>Week 5			Why is computer science important?		Slide 8 - 9</a:t>
            </a:r>
          </a:p>
          <a:p>
            <a:pPr marL="0" indent="0">
              <a:buNone/>
            </a:pPr>
            <a:r>
              <a:rPr lang="en-GB" sz="1400" dirty="0">
                <a:solidFill>
                  <a:srgbClr val="595959"/>
                </a:solidFill>
              </a:rPr>
              <a:t>Week 6			Augmented reality			Slide 10 - 11</a:t>
            </a:r>
          </a:p>
          <a:p>
            <a:pPr marL="0" indent="0">
              <a:buNone/>
            </a:pPr>
            <a:endParaRPr lang="en-GB" sz="1400" dirty="0">
              <a:solidFill>
                <a:srgbClr val="595959"/>
              </a:solidFill>
            </a:endParaRPr>
          </a:p>
          <a:p>
            <a:pPr marL="0" indent="0">
              <a:buNone/>
            </a:pPr>
            <a:r>
              <a:rPr lang="en-GB" sz="1400" b="1" i="1" dirty="0">
                <a:solidFill>
                  <a:srgbClr val="595959"/>
                </a:solidFill>
              </a:rPr>
              <a:t>*Programming challenge can be done in addition to weekly tasks</a:t>
            </a:r>
            <a:r>
              <a:rPr lang="en-GB" sz="1400" dirty="0">
                <a:solidFill>
                  <a:srgbClr val="595959"/>
                </a:solidFill>
              </a:rPr>
              <a:t>		Slide 12	</a:t>
            </a:r>
          </a:p>
        </p:txBody>
      </p:sp>
    </p:spTree>
    <p:extLst>
      <p:ext uri="{BB962C8B-B14F-4D97-AF65-F5344CB8AC3E}">
        <p14:creationId xmlns:p14="http://schemas.microsoft.com/office/powerpoint/2010/main" val="2677939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704201-C86B-4102-B647-35CDF4DFEEC5}"/>
              </a:ext>
            </a:extLst>
          </p:cNvPr>
          <p:cNvSpPr txBox="1">
            <a:spLocks/>
          </p:cNvSpPr>
          <p:nvPr/>
        </p:nvSpPr>
        <p:spPr>
          <a:xfrm>
            <a:off x="8449056" y="853313"/>
            <a:ext cx="3742944" cy="362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595959"/>
                </a:solidFill>
                <a:latin typeface="Century Gothic" panose="020B0502020202020204" pitchFamily="34" charset="0"/>
              </a:rPr>
              <a:t>Expected time to complete: ½ hour</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38139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Why choose Computer Science?</a:t>
            </a:r>
          </a:p>
        </p:txBody>
      </p:sp>
      <p:sp>
        <p:nvSpPr>
          <p:cNvPr id="7" name="TextBox 6">
            <a:extLst>
              <a:ext uri="{FF2B5EF4-FFF2-40B4-BE49-F238E27FC236}">
                <a16:creationId xmlns:a16="http://schemas.microsoft.com/office/drawing/2014/main" id="{665792D7-1231-4267-8DD2-ED9992A184FA}"/>
              </a:ext>
            </a:extLst>
          </p:cNvPr>
          <p:cNvSpPr txBox="1"/>
          <p:nvPr/>
        </p:nvSpPr>
        <p:spPr>
          <a:xfrm>
            <a:off x="319178" y="1365161"/>
            <a:ext cx="9785051" cy="261610"/>
          </a:xfrm>
          <a:prstGeom prst="rect">
            <a:avLst/>
          </a:prstGeom>
          <a:noFill/>
        </p:spPr>
        <p:txBody>
          <a:bodyPr wrap="none" rtlCol="0">
            <a:spAutoFit/>
          </a:bodyPr>
          <a:lstStyle/>
          <a:p>
            <a:r>
              <a:rPr lang="en-GB" sz="1100" dirty="0">
                <a:solidFill>
                  <a:srgbClr val="595959"/>
                </a:solidFill>
              </a:rPr>
              <a:t>In this simple task you get the opportunity to tell me your choices and reasons behind choosing to study Computer Science.  Please answer all questions as best you can.</a:t>
            </a:r>
          </a:p>
        </p:txBody>
      </p:sp>
      <p:grpSp>
        <p:nvGrpSpPr>
          <p:cNvPr id="25" name="Group 24">
            <a:extLst>
              <a:ext uri="{FF2B5EF4-FFF2-40B4-BE49-F238E27FC236}">
                <a16:creationId xmlns:a16="http://schemas.microsoft.com/office/drawing/2014/main" id="{0C1F328D-BEBC-41D9-BF0E-96C03388E178}"/>
              </a:ext>
            </a:extLst>
          </p:cNvPr>
          <p:cNvGrpSpPr/>
          <p:nvPr/>
        </p:nvGrpSpPr>
        <p:grpSpPr>
          <a:xfrm>
            <a:off x="319177" y="1674496"/>
            <a:ext cx="11442517" cy="5066681"/>
            <a:chOff x="319177" y="1701929"/>
            <a:chExt cx="11442517" cy="4563024"/>
          </a:xfrm>
        </p:grpSpPr>
        <p:grpSp>
          <p:nvGrpSpPr>
            <p:cNvPr id="10" name="Group 9">
              <a:extLst>
                <a:ext uri="{FF2B5EF4-FFF2-40B4-BE49-F238E27FC236}">
                  <a16:creationId xmlns:a16="http://schemas.microsoft.com/office/drawing/2014/main" id="{E3531975-22D4-4042-AEED-32EF31456E0A}"/>
                </a:ext>
              </a:extLst>
            </p:cNvPr>
            <p:cNvGrpSpPr/>
            <p:nvPr/>
          </p:nvGrpSpPr>
          <p:grpSpPr>
            <a:xfrm>
              <a:off x="319178" y="1701929"/>
              <a:ext cx="11442516" cy="861774"/>
              <a:chOff x="319178" y="1701929"/>
              <a:chExt cx="11442516" cy="861774"/>
            </a:xfrm>
          </p:grpSpPr>
          <p:sp>
            <p:nvSpPr>
              <p:cNvPr id="8" name="Rectangle 7">
                <a:extLst>
                  <a:ext uri="{FF2B5EF4-FFF2-40B4-BE49-F238E27FC236}">
                    <a16:creationId xmlns:a16="http://schemas.microsoft.com/office/drawing/2014/main" id="{276D4ED3-C729-41B2-998F-F46C61CDF858}"/>
                  </a:ext>
                </a:extLst>
              </p:cNvPr>
              <p:cNvSpPr/>
              <p:nvPr/>
            </p:nvSpPr>
            <p:spPr>
              <a:xfrm>
                <a:off x="401494" y="1963539"/>
                <a:ext cx="11360200" cy="600164"/>
              </a:xfrm>
              <a:prstGeom prst="rect">
                <a:avLst/>
              </a:pr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solidFill>
                    <a:srgbClr val="595959"/>
                  </a:solidFill>
                </a:endParaRPr>
              </a:p>
            </p:txBody>
          </p:sp>
          <p:sp>
            <p:nvSpPr>
              <p:cNvPr id="9" name="Rectangle 8">
                <a:extLst>
                  <a:ext uri="{FF2B5EF4-FFF2-40B4-BE49-F238E27FC236}">
                    <a16:creationId xmlns:a16="http://schemas.microsoft.com/office/drawing/2014/main" id="{1B032899-3A0B-47B1-946C-6B5CD9E19257}"/>
                  </a:ext>
                </a:extLst>
              </p:cNvPr>
              <p:cNvSpPr/>
              <p:nvPr/>
            </p:nvSpPr>
            <p:spPr>
              <a:xfrm>
                <a:off x="319178" y="1701929"/>
                <a:ext cx="6096000" cy="235604"/>
              </a:xfrm>
              <a:prstGeom prst="rect">
                <a:avLst/>
              </a:prstGeom>
            </p:spPr>
            <p:txBody>
              <a:bodyPr>
                <a:spAutoFit/>
              </a:bodyPr>
              <a:lstStyle/>
              <a:p>
                <a:r>
                  <a:rPr lang="en-GB" sz="1100" dirty="0">
                    <a:solidFill>
                      <a:srgbClr val="595959"/>
                    </a:solidFill>
                  </a:rPr>
                  <a:t>1. Why are you considering studying A level Computer Science?</a:t>
                </a:r>
              </a:p>
            </p:txBody>
          </p:sp>
        </p:grpSp>
        <p:grpSp>
          <p:nvGrpSpPr>
            <p:cNvPr id="11" name="Group 10">
              <a:extLst>
                <a:ext uri="{FF2B5EF4-FFF2-40B4-BE49-F238E27FC236}">
                  <a16:creationId xmlns:a16="http://schemas.microsoft.com/office/drawing/2014/main" id="{3494CFBB-495B-4940-8919-C2B5A33C38F8}"/>
                </a:ext>
              </a:extLst>
            </p:cNvPr>
            <p:cNvGrpSpPr/>
            <p:nvPr/>
          </p:nvGrpSpPr>
          <p:grpSpPr>
            <a:xfrm>
              <a:off x="319177" y="2629834"/>
              <a:ext cx="11442517" cy="861774"/>
              <a:chOff x="319177" y="1701929"/>
              <a:chExt cx="11442517" cy="861774"/>
            </a:xfrm>
          </p:grpSpPr>
          <p:sp>
            <p:nvSpPr>
              <p:cNvPr id="12" name="Rectangle 11">
                <a:extLst>
                  <a:ext uri="{FF2B5EF4-FFF2-40B4-BE49-F238E27FC236}">
                    <a16:creationId xmlns:a16="http://schemas.microsoft.com/office/drawing/2014/main" id="{CC6ABEB9-72B1-47A2-990A-C641106B0AFF}"/>
                  </a:ext>
                </a:extLst>
              </p:cNvPr>
              <p:cNvSpPr/>
              <p:nvPr/>
            </p:nvSpPr>
            <p:spPr>
              <a:xfrm>
                <a:off x="401494" y="1963539"/>
                <a:ext cx="11360200" cy="600164"/>
              </a:xfrm>
              <a:prstGeom prst="rect">
                <a:avLst/>
              </a:pr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solidFill>
                    <a:srgbClr val="595959"/>
                  </a:solidFill>
                </a:endParaRPr>
              </a:p>
            </p:txBody>
          </p:sp>
          <p:sp>
            <p:nvSpPr>
              <p:cNvPr id="13" name="Rectangle 12">
                <a:extLst>
                  <a:ext uri="{FF2B5EF4-FFF2-40B4-BE49-F238E27FC236}">
                    <a16:creationId xmlns:a16="http://schemas.microsoft.com/office/drawing/2014/main" id="{9373483D-3E47-4020-88DF-5F636C3670B1}"/>
                  </a:ext>
                </a:extLst>
              </p:cNvPr>
              <p:cNvSpPr/>
              <p:nvPr/>
            </p:nvSpPr>
            <p:spPr>
              <a:xfrm>
                <a:off x="319177" y="1701929"/>
                <a:ext cx="7053173" cy="235604"/>
              </a:xfrm>
              <a:prstGeom prst="rect">
                <a:avLst/>
              </a:prstGeom>
            </p:spPr>
            <p:txBody>
              <a:bodyPr wrap="square">
                <a:spAutoFit/>
              </a:bodyPr>
              <a:lstStyle/>
              <a:p>
                <a:r>
                  <a:rPr lang="en-GB" sz="1100" dirty="0">
                    <a:solidFill>
                      <a:srgbClr val="595959"/>
                    </a:solidFill>
                  </a:rPr>
                  <a:t>2. What other courses are you considering studying at Key Stage 5, and what made you choose this combination?</a:t>
                </a:r>
              </a:p>
            </p:txBody>
          </p:sp>
        </p:grpSp>
        <p:grpSp>
          <p:nvGrpSpPr>
            <p:cNvPr id="14" name="Group 13">
              <a:extLst>
                <a:ext uri="{FF2B5EF4-FFF2-40B4-BE49-F238E27FC236}">
                  <a16:creationId xmlns:a16="http://schemas.microsoft.com/office/drawing/2014/main" id="{C7EE176D-F113-4082-AC67-71078F44D4B6}"/>
                </a:ext>
              </a:extLst>
            </p:cNvPr>
            <p:cNvGrpSpPr/>
            <p:nvPr/>
          </p:nvGrpSpPr>
          <p:grpSpPr>
            <a:xfrm>
              <a:off x="319178" y="3557739"/>
              <a:ext cx="11442516" cy="861774"/>
              <a:chOff x="319178" y="1701929"/>
              <a:chExt cx="11442516" cy="861774"/>
            </a:xfrm>
          </p:grpSpPr>
          <p:sp>
            <p:nvSpPr>
              <p:cNvPr id="15" name="Rectangle 14">
                <a:extLst>
                  <a:ext uri="{FF2B5EF4-FFF2-40B4-BE49-F238E27FC236}">
                    <a16:creationId xmlns:a16="http://schemas.microsoft.com/office/drawing/2014/main" id="{5DA5E77D-53B1-4563-9E60-3B2F0AB8B0F9}"/>
                  </a:ext>
                </a:extLst>
              </p:cNvPr>
              <p:cNvSpPr/>
              <p:nvPr/>
            </p:nvSpPr>
            <p:spPr>
              <a:xfrm>
                <a:off x="401494" y="1963539"/>
                <a:ext cx="11360200" cy="600164"/>
              </a:xfrm>
              <a:prstGeom prst="rect">
                <a:avLst/>
              </a:pr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solidFill>
                    <a:srgbClr val="595959"/>
                  </a:solidFill>
                </a:endParaRPr>
              </a:p>
            </p:txBody>
          </p:sp>
          <p:sp>
            <p:nvSpPr>
              <p:cNvPr id="16" name="Rectangle 15">
                <a:extLst>
                  <a:ext uri="{FF2B5EF4-FFF2-40B4-BE49-F238E27FC236}">
                    <a16:creationId xmlns:a16="http://schemas.microsoft.com/office/drawing/2014/main" id="{6333C293-A82A-46DC-A7F9-DE3D848E15E3}"/>
                  </a:ext>
                </a:extLst>
              </p:cNvPr>
              <p:cNvSpPr/>
              <p:nvPr/>
            </p:nvSpPr>
            <p:spPr>
              <a:xfrm>
                <a:off x="319178" y="1701929"/>
                <a:ext cx="6096000" cy="235604"/>
              </a:xfrm>
              <a:prstGeom prst="rect">
                <a:avLst/>
              </a:prstGeom>
            </p:spPr>
            <p:txBody>
              <a:bodyPr>
                <a:spAutoFit/>
              </a:bodyPr>
              <a:lstStyle/>
              <a:p>
                <a:r>
                  <a:rPr lang="en-GB" sz="1100" dirty="0">
                    <a:solidFill>
                      <a:srgbClr val="595959"/>
                    </a:solidFill>
                  </a:rPr>
                  <a:t>3. What are you hoping to achieve from studying Computer Science?</a:t>
                </a:r>
              </a:p>
            </p:txBody>
          </p:sp>
        </p:grpSp>
        <p:grpSp>
          <p:nvGrpSpPr>
            <p:cNvPr id="17" name="Group 16">
              <a:extLst>
                <a:ext uri="{FF2B5EF4-FFF2-40B4-BE49-F238E27FC236}">
                  <a16:creationId xmlns:a16="http://schemas.microsoft.com/office/drawing/2014/main" id="{26308E0C-6068-4A99-AC86-03BE7F64F2DA}"/>
                </a:ext>
              </a:extLst>
            </p:cNvPr>
            <p:cNvGrpSpPr/>
            <p:nvPr/>
          </p:nvGrpSpPr>
          <p:grpSpPr>
            <a:xfrm>
              <a:off x="319177" y="4480459"/>
              <a:ext cx="11442517" cy="861774"/>
              <a:chOff x="319177" y="1701929"/>
              <a:chExt cx="11442517" cy="861774"/>
            </a:xfrm>
          </p:grpSpPr>
          <p:sp>
            <p:nvSpPr>
              <p:cNvPr id="18" name="Rectangle 17">
                <a:extLst>
                  <a:ext uri="{FF2B5EF4-FFF2-40B4-BE49-F238E27FC236}">
                    <a16:creationId xmlns:a16="http://schemas.microsoft.com/office/drawing/2014/main" id="{FB37A45C-27D5-4DCD-AC3F-0EF63CEB5DCA}"/>
                  </a:ext>
                </a:extLst>
              </p:cNvPr>
              <p:cNvSpPr/>
              <p:nvPr/>
            </p:nvSpPr>
            <p:spPr>
              <a:xfrm>
                <a:off x="401494" y="1963539"/>
                <a:ext cx="11360200" cy="600164"/>
              </a:xfrm>
              <a:prstGeom prst="rect">
                <a:avLst/>
              </a:pr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solidFill>
                    <a:srgbClr val="595959"/>
                  </a:solidFill>
                </a:endParaRPr>
              </a:p>
            </p:txBody>
          </p:sp>
          <p:sp>
            <p:nvSpPr>
              <p:cNvPr id="19" name="Rectangle 18">
                <a:extLst>
                  <a:ext uri="{FF2B5EF4-FFF2-40B4-BE49-F238E27FC236}">
                    <a16:creationId xmlns:a16="http://schemas.microsoft.com/office/drawing/2014/main" id="{D5252ED4-920D-47C1-A716-9DB40B5774B8}"/>
                  </a:ext>
                </a:extLst>
              </p:cNvPr>
              <p:cNvSpPr/>
              <p:nvPr/>
            </p:nvSpPr>
            <p:spPr>
              <a:xfrm>
                <a:off x="319177" y="1701929"/>
                <a:ext cx="9633421" cy="235604"/>
              </a:xfrm>
              <a:prstGeom prst="rect">
                <a:avLst/>
              </a:prstGeom>
            </p:spPr>
            <p:txBody>
              <a:bodyPr wrap="square">
                <a:spAutoFit/>
              </a:bodyPr>
              <a:lstStyle/>
              <a:p>
                <a:r>
                  <a:rPr lang="en-GB" sz="1100" dirty="0">
                    <a:solidFill>
                      <a:srgbClr val="595959"/>
                    </a:solidFill>
                  </a:rPr>
                  <a:t>4. How would you describe yourself as a learner at GCSE?  What skills where you good at, what areas would you like to improve on? </a:t>
                </a:r>
              </a:p>
            </p:txBody>
          </p:sp>
        </p:grpSp>
        <p:grpSp>
          <p:nvGrpSpPr>
            <p:cNvPr id="20" name="Group 19">
              <a:extLst>
                <a:ext uri="{FF2B5EF4-FFF2-40B4-BE49-F238E27FC236}">
                  <a16:creationId xmlns:a16="http://schemas.microsoft.com/office/drawing/2014/main" id="{3C7ECC1C-A0B3-475B-9587-3864FFCF5077}"/>
                </a:ext>
              </a:extLst>
            </p:cNvPr>
            <p:cNvGrpSpPr/>
            <p:nvPr/>
          </p:nvGrpSpPr>
          <p:grpSpPr>
            <a:xfrm>
              <a:off x="319177" y="5403179"/>
              <a:ext cx="11442517" cy="861774"/>
              <a:chOff x="319177" y="1701929"/>
              <a:chExt cx="11442517" cy="861774"/>
            </a:xfrm>
          </p:grpSpPr>
          <p:sp>
            <p:nvSpPr>
              <p:cNvPr id="21" name="Rectangle 20">
                <a:extLst>
                  <a:ext uri="{FF2B5EF4-FFF2-40B4-BE49-F238E27FC236}">
                    <a16:creationId xmlns:a16="http://schemas.microsoft.com/office/drawing/2014/main" id="{F95BD90C-ADC2-4A52-B299-0857E4D238F0}"/>
                  </a:ext>
                </a:extLst>
              </p:cNvPr>
              <p:cNvSpPr/>
              <p:nvPr/>
            </p:nvSpPr>
            <p:spPr>
              <a:xfrm>
                <a:off x="401494" y="1963539"/>
                <a:ext cx="11360200" cy="600164"/>
              </a:xfrm>
              <a:prstGeom prst="rect">
                <a:avLst/>
              </a:pr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solidFill>
                    <a:srgbClr val="595959"/>
                  </a:solidFill>
                </a:endParaRPr>
              </a:p>
            </p:txBody>
          </p:sp>
          <p:sp>
            <p:nvSpPr>
              <p:cNvPr id="22" name="Rectangle 21">
                <a:extLst>
                  <a:ext uri="{FF2B5EF4-FFF2-40B4-BE49-F238E27FC236}">
                    <a16:creationId xmlns:a16="http://schemas.microsoft.com/office/drawing/2014/main" id="{20AC24C6-9202-4D2A-A6EF-106FCD845543}"/>
                  </a:ext>
                </a:extLst>
              </p:cNvPr>
              <p:cNvSpPr/>
              <p:nvPr/>
            </p:nvSpPr>
            <p:spPr>
              <a:xfrm>
                <a:off x="319177" y="1701929"/>
                <a:ext cx="9633421" cy="235604"/>
              </a:xfrm>
              <a:prstGeom prst="rect">
                <a:avLst/>
              </a:prstGeom>
            </p:spPr>
            <p:txBody>
              <a:bodyPr wrap="square">
                <a:spAutoFit/>
              </a:bodyPr>
              <a:lstStyle/>
              <a:p>
                <a:r>
                  <a:rPr lang="en-GB" sz="1100" dirty="0">
                    <a:solidFill>
                      <a:srgbClr val="595959"/>
                    </a:solidFill>
                  </a:rPr>
                  <a:t>5. What are your other hobbies and interests outside of school? Anything related to Computing?</a:t>
                </a:r>
              </a:p>
            </p:txBody>
          </p:sp>
        </p:grpSp>
      </p:gr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“Tell me about yourself”</a:t>
            </a:r>
          </a:p>
        </p:txBody>
      </p:sp>
    </p:spTree>
    <p:extLst>
      <p:ext uri="{BB962C8B-B14F-4D97-AF65-F5344CB8AC3E}">
        <p14:creationId xmlns:p14="http://schemas.microsoft.com/office/powerpoint/2010/main" val="1600627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704201-C86B-4102-B647-35CDF4DFEEC5}"/>
              </a:ext>
            </a:extLst>
          </p:cNvPr>
          <p:cNvSpPr txBox="1">
            <a:spLocks/>
          </p:cNvSpPr>
          <p:nvPr/>
        </p:nvSpPr>
        <p:spPr>
          <a:xfrm>
            <a:off x="8449056" y="853313"/>
            <a:ext cx="3742944" cy="362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595959"/>
                </a:solidFill>
                <a:latin typeface="Century Gothic" panose="020B0502020202020204" pitchFamily="34" charset="0"/>
              </a:rPr>
              <a:t>Expected time to complete: 2 hours</a:t>
            </a:r>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1</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38139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Emerging computer technology</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Independent research task</a:t>
            </a:r>
          </a:p>
        </p:txBody>
      </p:sp>
      <p:sp>
        <p:nvSpPr>
          <p:cNvPr id="24" name="TextBox 23">
            <a:extLst>
              <a:ext uri="{FF2B5EF4-FFF2-40B4-BE49-F238E27FC236}">
                <a16:creationId xmlns:a16="http://schemas.microsoft.com/office/drawing/2014/main" id="{8DAB0349-8A65-454D-B1E1-798CCAEC0964}"/>
              </a:ext>
            </a:extLst>
          </p:cNvPr>
          <p:cNvSpPr txBox="1"/>
          <p:nvPr/>
        </p:nvSpPr>
        <p:spPr>
          <a:xfrm>
            <a:off x="319178" y="1417038"/>
            <a:ext cx="6155852" cy="2462213"/>
          </a:xfrm>
          <a:prstGeom prst="rect">
            <a:avLst/>
          </a:prstGeom>
          <a:noFill/>
        </p:spPr>
        <p:txBody>
          <a:bodyPr wrap="none" rtlCol="0">
            <a:spAutoFit/>
          </a:bodyPr>
          <a:lstStyle/>
          <a:p>
            <a:r>
              <a:rPr lang="en-GB" sz="1100" dirty="0">
                <a:solidFill>
                  <a:srgbClr val="595959"/>
                </a:solidFill>
              </a:rPr>
              <a:t>In this task you get to investigate any area of emerging computer technology which interests you.</a:t>
            </a:r>
          </a:p>
          <a:p>
            <a:endParaRPr lang="en-GB" sz="1100" dirty="0">
              <a:solidFill>
                <a:srgbClr val="595959"/>
              </a:solidFill>
            </a:endParaRPr>
          </a:p>
          <a:p>
            <a:r>
              <a:rPr lang="en-GB" sz="1100" dirty="0">
                <a:solidFill>
                  <a:srgbClr val="595959"/>
                </a:solidFill>
              </a:rPr>
              <a:t>You can pick any area which interests you, but examples could be: </a:t>
            </a:r>
          </a:p>
          <a:p>
            <a:pPr marL="171450" indent="-171450">
              <a:buFont typeface="Arial" panose="020B0604020202020204" pitchFamily="34" charset="0"/>
              <a:buChar char="•"/>
            </a:pPr>
            <a:r>
              <a:rPr lang="en-GB" sz="1100" dirty="0">
                <a:solidFill>
                  <a:srgbClr val="595959"/>
                </a:solidFill>
              </a:rPr>
              <a:t>Artificial intelligence</a:t>
            </a:r>
          </a:p>
          <a:p>
            <a:pPr marL="171450" indent="-171450">
              <a:buFont typeface="Arial" panose="020B0604020202020204" pitchFamily="34" charset="0"/>
              <a:buChar char="•"/>
            </a:pPr>
            <a:r>
              <a:rPr lang="en-GB" sz="1100" dirty="0">
                <a:solidFill>
                  <a:srgbClr val="595959"/>
                </a:solidFill>
              </a:rPr>
              <a:t>Robotics</a:t>
            </a:r>
          </a:p>
          <a:p>
            <a:pPr marL="171450" indent="-171450">
              <a:buFont typeface="Arial" panose="020B0604020202020204" pitchFamily="34" charset="0"/>
              <a:buChar char="•"/>
            </a:pPr>
            <a:r>
              <a:rPr lang="en-GB" sz="1100" dirty="0">
                <a:solidFill>
                  <a:srgbClr val="595959"/>
                </a:solidFill>
              </a:rPr>
              <a:t>Automated self driving cards</a:t>
            </a:r>
          </a:p>
          <a:p>
            <a:pPr marL="171450" indent="-171450">
              <a:buFont typeface="Arial" panose="020B0604020202020204" pitchFamily="34" charset="0"/>
              <a:buChar char="•"/>
            </a:pPr>
            <a:r>
              <a:rPr lang="en-GB" sz="1100" dirty="0">
                <a:solidFill>
                  <a:srgbClr val="595959"/>
                </a:solidFill>
              </a:rPr>
              <a:t>Quantum computing</a:t>
            </a:r>
          </a:p>
          <a:p>
            <a:pPr marL="171450" indent="-171450">
              <a:buFont typeface="Arial" panose="020B0604020202020204" pitchFamily="34" charset="0"/>
              <a:buChar char="•"/>
            </a:pPr>
            <a:endParaRPr lang="en-GB" sz="1100" dirty="0">
              <a:solidFill>
                <a:srgbClr val="595959"/>
              </a:solidFill>
            </a:endParaRPr>
          </a:p>
          <a:p>
            <a:r>
              <a:rPr lang="en-GB" sz="1100" dirty="0">
                <a:solidFill>
                  <a:srgbClr val="595959"/>
                </a:solidFill>
              </a:rPr>
              <a:t>In no more than ONE side of A4 summarise the area you have chosen under the following four headings: </a:t>
            </a:r>
          </a:p>
          <a:p>
            <a:pPr marL="228600" indent="-228600">
              <a:buFont typeface="+mj-lt"/>
              <a:buAutoNum type="arabicPeriod"/>
            </a:pPr>
            <a:r>
              <a:rPr lang="en-GB" sz="1100" dirty="0">
                <a:solidFill>
                  <a:srgbClr val="595959"/>
                </a:solidFill>
              </a:rPr>
              <a:t>What is it?</a:t>
            </a:r>
          </a:p>
          <a:p>
            <a:pPr marL="228600" indent="-228600">
              <a:buFont typeface="+mj-lt"/>
              <a:buAutoNum type="arabicPeriod"/>
            </a:pPr>
            <a:r>
              <a:rPr lang="en-GB" sz="1100" dirty="0">
                <a:solidFill>
                  <a:srgbClr val="595959"/>
                </a:solidFill>
              </a:rPr>
              <a:t>What are the possible Social, Moral, Cultural and Ethical </a:t>
            </a:r>
            <a:r>
              <a:rPr lang="en-GB" sz="1100" b="1" dirty="0">
                <a:solidFill>
                  <a:srgbClr val="595959"/>
                </a:solidFill>
              </a:rPr>
              <a:t>benefits</a:t>
            </a:r>
            <a:r>
              <a:rPr lang="en-GB" sz="1100" dirty="0">
                <a:solidFill>
                  <a:srgbClr val="595959"/>
                </a:solidFill>
              </a:rPr>
              <a:t> of this technology on society</a:t>
            </a:r>
          </a:p>
          <a:p>
            <a:pPr marL="228600" indent="-228600">
              <a:buFont typeface="+mj-lt"/>
              <a:buAutoNum type="arabicPeriod"/>
            </a:pPr>
            <a:r>
              <a:rPr lang="en-GB" sz="1100" dirty="0">
                <a:solidFill>
                  <a:srgbClr val="595959"/>
                </a:solidFill>
              </a:rPr>
              <a:t>What are the possible Social, Moral, Cultural and Ethical </a:t>
            </a:r>
            <a:r>
              <a:rPr lang="en-GB" sz="1100" b="1" dirty="0">
                <a:solidFill>
                  <a:srgbClr val="595959"/>
                </a:solidFill>
              </a:rPr>
              <a:t>risks</a:t>
            </a:r>
            <a:r>
              <a:rPr lang="en-GB" sz="1100" dirty="0">
                <a:solidFill>
                  <a:srgbClr val="595959"/>
                </a:solidFill>
              </a:rPr>
              <a:t> of this technology on society</a:t>
            </a:r>
          </a:p>
          <a:p>
            <a:pPr marL="228600" indent="-228600">
              <a:buFont typeface="+mj-lt"/>
              <a:buAutoNum type="arabicPeriod"/>
            </a:pPr>
            <a:r>
              <a:rPr lang="en-GB" sz="1100" dirty="0">
                <a:solidFill>
                  <a:srgbClr val="595959"/>
                </a:solidFill>
              </a:rPr>
              <a:t>My conclusion on this technology and what it will mean for our world 10 years from now</a:t>
            </a:r>
          </a:p>
          <a:p>
            <a:pPr marL="171450" indent="-171450">
              <a:buFont typeface="Arial" panose="020B0604020202020204" pitchFamily="34" charset="0"/>
              <a:buChar char="•"/>
            </a:pPr>
            <a:endParaRPr lang="en-GB" sz="1100" dirty="0">
              <a:solidFill>
                <a:srgbClr val="595959"/>
              </a:solidFill>
            </a:endParaRPr>
          </a:p>
        </p:txBody>
      </p:sp>
      <p:sp>
        <p:nvSpPr>
          <p:cNvPr id="26" name="Rectangle 25">
            <a:extLst>
              <a:ext uri="{FF2B5EF4-FFF2-40B4-BE49-F238E27FC236}">
                <a16:creationId xmlns:a16="http://schemas.microsoft.com/office/drawing/2014/main" id="{AD9E109F-E1D9-4BE6-95F8-61FB99360F4E}"/>
              </a:ext>
            </a:extLst>
          </p:cNvPr>
          <p:cNvSpPr/>
          <p:nvPr/>
        </p:nvSpPr>
        <p:spPr>
          <a:xfrm>
            <a:off x="349104" y="3963874"/>
            <a:ext cx="6096000" cy="261610"/>
          </a:xfrm>
          <a:prstGeom prst="rect">
            <a:avLst/>
          </a:prstGeom>
        </p:spPr>
        <p:txBody>
          <a:bodyPr>
            <a:spAutoFit/>
          </a:bodyPr>
          <a:lstStyle/>
          <a:p>
            <a:r>
              <a:rPr lang="en-GB" sz="1100" b="1" dirty="0">
                <a:solidFill>
                  <a:srgbClr val="595959"/>
                </a:solidFill>
              </a:rPr>
              <a:t>Additional help:</a:t>
            </a:r>
          </a:p>
        </p:txBody>
      </p:sp>
      <p:sp>
        <p:nvSpPr>
          <p:cNvPr id="27" name="Rectangle 26">
            <a:extLst>
              <a:ext uri="{FF2B5EF4-FFF2-40B4-BE49-F238E27FC236}">
                <a16:creationId xmlns:a16="http://schemas.microsoft.com/office/drawing/2014/main" id="{0637BCB3-C617-48D6-80D8-A5BEF940EB6A}"/>
              </a:ext>
            </a:extLst>
          </p:cNvPr>
          <p:cNvSpPr/>
          <p:nvPr/>
        </p:nvSpPr>
        <p:spPr>
          <a:xfrm>
            <a:off x="401494" y="4214145"/>
            <a:ext cx="11360200" cy="173669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rgbClr val="595959"/>
                </a:solidFill>
              </a:rPr>
              <a:t>For additional help and support in structuring your answer you might like to watch some of the videos from the following Craig ‘n’ Dave playlists:</a:t>
            </a:r>
          </a:p>
          <a:p>
            <a:endParaRPr lang="en-GB" sz="1100" dirty="0">
              <a:solidFill>
                <a:srgbClr val="595959"/>
              </a:solidFill>
            </a:endParaRPr>
          </a:p>
          <a:p>
            <a:r>
              <a:rPr lang="en-GB" sz="1100" dirty="0">
                <a:solidFill>
                  <a:srgbClr val="595959"/>
                </a:solidFill>
              </a:rPr>
              <a:t>OCR:</a:t>
            </a:r>
          </a:p>
          <a:p>
            <a:r>
              <a:rPr lang="en-GB" sz="1100" dirty="0">
                <a:solidFill>
                  <a:srgbClr val="595959"/>
                </a:solidFill>
              </a:rPr>
              <a:t>SLR 17 – Ethical, morale and cultural issues</a:t>
            </a:r>
          </a:p>
          <a:p>
            <a:r>
              <a:rPr lang="en-GB" sz="1100" dirty="0">
                <a:solidFill>
                  <a:srgbClr val="595959"/>
                </a:solidFill>
                <a:hlinkClick r:id="rId3">
                  <a:extLst>
                    <a:ext uri="{A12FA001-AC4F-418D-AE19-62706E023703}">
                      <ahyp:hlinkClr xmlns:ahyp="http://schemas.microsoft.com/office/drawing/2018/hyperlinkcolor" val="tx"/>
                    </a:ext>
                  </a:extLst>
                </a:hlinkClick>
              </a:rPr>
              <a:t>https://student.craigndave.org/videos/slr-17-ethical-moral-and-cultural-issues</a:t>
            </a:r>
            <a:endParaRPr lang="en-GB" sz="1100" dirty="0">
              <a:solidFill>
                <a:srgbClr val="595959"/>
              </a:solidFill>
            </a:endParaRPr>
          </a:p>
          <a:p>
            <a:endParaRPr lang="en-GB" sz="1100" dirty="0">
              <a:solidFill>
                <a:srgbClr val="595959"/>
              </a:solidFill>
            </a:endParaRPr>
          </a:p>
          <a:p>
            <a:endParaRPr lang="en-GB" sz="1100" dirty="0">
              <a:solidFill>
                <a:srgbClr val="595959"/>
              </a:solidFill>
            </a:endParaRPr>
          </a:p>
        </p:txBody>
      </p:sp>
    </p:spTree>
    <p:extLst>
      <p:ext uri="{BB962C8B-B14F-4D97-AF65-F5344CB8AC3E}">
        <p14:creationId xmlns:p14="http://schemas.microsoft.com/office/powerpoint/2010/main" val="946205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704201-C86B-4102-B647-35CDF4DFEEC5}"/>
              </a:ext>
            </a:extLst>
          </p:cNvPr>
          <p:cNvSpPr txBox="1">
            <a:spLocks/>
          </p:cNvSpPr>
          <p:nvPr/>
        </p:nvSpPr>
        <p:spPr>
          <a:xfrm>
            <a:off x="8449056" y="853313"/>
            <a:ext cx="3742944" cy="362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595959"/>
                </a:solidFill>
                <a:latin typeface="Century Gothic" panose="020B0502020202020204" pitchFamily="34" charset="0"/>
              </a:rPr>
              <a:t>Expected time to complete: 2 hours</a:t>
            </a:r>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2</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38139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Thinking like a computer</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What is “computational thinking”?</a:t>
            </a:r>
          </a:p>
        </p:txBody>
      </p:sp>
      <p:sp>
        <p:nvSpPr>
          <p:cNvPr id="12" name="TextBox 11">
            <a:extLst>
              <a:ext uri="{FF2B5EF4-FFF2-40B4-BE49-F238E27FC236}">
                <a16:creationId xmlns:a16="http://schemas.microsoft.com/office/drawing/2014/main" id="{066EF437-8DEF-488B-A587-5110D51075F6}"/>
              </a:ext>
            </a:extLst>
          </p:cNvPr>
          <p:cNvSpPr txBox="1"/>
          <p:nvPr/>
        </p:nvSpPr>
        <p:spPr>
          <a:xfrm>
            <a:off x="319178" y="1417038"/>
            <a:ext cx="6191350" cy="2462213"/>
          </a:xfrm>
          <a:prstGeom prst="rect">
            <a:avLst/>
          </a:prstGeom>
          <a:noFill/>
        </p:spPr>
        <p:txBody>
          <a:bodyPr wrap="square" rtlCol="0">
            <a:spAutoFit/>
          </a:bodyPr>
          <a:lstStyle/>
          <a:p>
            <a:r>
              <a:rPr lang="en-GB" sz="1100" dirty="0">
                <a:solidFill>
                  <a:srgbClr val="595959"/>
                </a:solidFill>
              </a:rPr>
              <a:t>At the heart of Computer Science is the ability to look at problems, analyse them, break them down and solve them in a way which involves a variety of “Computational Thinking” skills.</a:t>
            </a:r>
          </a:p>
          <a:p>
            <a:endParaRPr lang="en-GB" sz="1100" dirty="0">
              <a:solidFill>
                <a:srgbClr val="595959"/>
              </a:solidFill>
            </a:endParaRPr>
          </a:p>
          <a:p>
            <a:pPr marL="228600" indent="-228600">
              <a:buFont typeface="+mj-lt"/>
              <a:buAutoNum type="arabicPeriod"/>
            </a:pPr>
            <a:r>
              <a:rPr lang="en-GB" sz="1100" dirty="0">
                <a:solidFill>
                  <a:srgbClr val="595959"/>
                </a:solidFill>
              </a:rPr>
              <a:t>Download the “Computational thinking and Computational methods placemats” from Craig n Dave: </a:t>
            </a:r>
          </a:p>
          <a:p>
            <a:pPr marL="685800" lvl="1" indent="-228600">
              <a:buFont typeface="Arial" panose="020B0604020202020204" pitchFamily="34" charset="0"/>
              <a:buChar char="•"/>
            </a:pPr>
            <a:r>
              <a:rPr lang="en-GB" sz="1100" u="sng" dirty="0">
                <a:solidFill>
                  <a:srgbClr val="595959"/>
                </a:solidFill>
                <a:hlinkClick r:id="rId3">
                  <a:extLst>
                    <a:ext uri="{A12FA001-AC4F-418D-AE19-62706E023703}">
                      <ahyp:hlinkClr xmlns:ahyp="http://schemas.microsoft.com/office/drawing/2018/hyperlinkcolor" val="tx"/>
                    </a:ext>
                  </a:extLst>
                </a:hlinkClick>
              </a:rPr>
              <a:t>https://student.craigndave.org/specification-key-terminology-and-cheat-sheets</a:t>
            </a:r>
            <a:r>
              <a:rPr lang="en-GB" sz="1100" dirty="0">
                <a:solidFill>
                  <a:srgbClr val="595959"/>
                </a:solidFill>
              </a:rPr>
              <a:t> </a:t>
            </a:r>
          </a:p>
          <a:p>
            <a:pPr lvl="1"/>
            <a:endParaRPr lang="en-GB" sz="1100" dirty="0">
              <a:solidFill>
                <a:srgbClr val="595959"/>
              </a:solidFill>
            </a:endParaRPr>
          </a:p>
          <a:p>
            <a:pPr marL="228600" indent="-228600">
              <a:buFont typeface="+mj-lt"/>
              <a:buAutoNum type="arabicPeriod"/>
            </a:pPr>
            <a:r>
              <a:rPr lang="en-GB" sz="1100" dirty="0">
                <a:solidFill>
                  <a:srgbClr val="595959"/>
                </a:solidFill>
              </a:rPr>
              <a:t>Create your own spider diagram / mind map which shows your clear understanding of the 5 different computational thinking strands</a:t>
            </a:r>
          </a:p>
          <a:p>
            <a:pPr marL="685800" lvl="1" indent="-228600">
              <a:buFont typeface="Arial" panose="020B0604020202020204" pitchFamily="34" charset="0"/>
              <a:buChar char="•"/>
            </a:pPr>
            <a:r>
              <a:rPr lang="en-GB" sz="1100" dirty="0">
                <a:solidFill>
                  <a:srgbClr val="595959"/>
                </a:solidFill>
              </a:rPr>
              <a:t>Keep it to a single side of A4 / A3</a:t>
            </a:r>
          </a:p>
          <a:p>
            <a:pPr marL="228600" indent="-228600">
              <a:buFont typeface="+mj-lt"/>
              <a:buAutoNum type="arabicPeriod"/>
            </a:pPr>
            <a:endParaRPr lang="en-GB" sz="1100" dirty="0">
              <a:solidFill>
                <a:srgbClr val="595959"/>
              </a:solidFill>
            </a:endParaRPr>
          </a:p>
          <a:p>
            <a:pPr marL="228600" indent="-228600">
              <a:buFont typeface="+mj-lt"/>
              <a:buAutoNum type="arabicPeriod"/>
            </a:pPr>
            <a:r>
              <a:rPr lang="en-GB" sz="1100" dirty="0">
                <a:solidFill>
                  <a:srgbClr val="595959"/>
                </a:solidFill>
              </a:rPr>
              <a:t>Your goal is to imagine someone else has to revise from your mind map.  Ask yourself:</a:t>
            </a:r>
          </a:p>
          <a:p>
            <a:pPr marL="685800" lvl="1" indent="-228600">
              <a:buFont typeface="Arial" panose="020B0604020202020204" pitchFamily="34" charset="0"/>
              <a:buChar char="•"/>
            </a:pPr>
            <a:r>
              <a:rPr lang="en-GB" sz="1100" dirty="0">
                <a:solidFill>
                  <a:srgbClr val="595959"/>
                </a:solidFill>
              </a:rPr>
              <a:t>Does it make sense? </a:t>
            </a:r>
          </a:p>
          <a:p>
            <a:pPr marL="685800" lvl="1" indent="-228600">
              <a:buFont typeface="Arial" panose="020B0604020202020204" pitchFamily="34" charset="0"/>
              <a:buChar char="•"/>
            </a:pPr>
            <a:r>
              <a:rPr lang="en-GB" sz="1100" dirty="0">
                <a:solidFill>
                  <a:srgbClr val="595959"/>
                </a:solidFill>
              </a:rPr>
              <a:t>Is it clear?</a:t>
            </a:r>
          </a:p>
          <a:p>
            <a:pPr marL="685800" lvl="1" indent="-228600">
              <a:buFont typeface="Arial" panose="020B0604020202020204" pitchFamily="34" charset="0"/>
              <a:buChar char="•"/>
            </a:pPr>
            <a:r>
              <a:rPr lang="en-GB" sz="1100" dirty="0">
                <a:solidFill>
                  <a:srgbClr val="595959"/>
                </a:solidFill>
              </a:rPr>
              <a:t>Does it cover all of the important concepts?</a:t>
            </a:r>
          </a:p>
        </p:txBody>
      </p:sp>
      <p:pic>
        <p:nvPicPr>
          <p:cNvPr id="13" name="Picture 12" descr="A screenshot of a cell phone&#10;&#10;Description automatically generated">
            <a:extLst>
              <a:ext uri="{FF2B5EF4-FFF2-40B4-BE49-F238E27FC236}">
                <a16:creationId xmlns:a16="http://schemas.microsoft.com/office/drawing/2014/main" id="{0E62A3CD-EF7C-4CE5-89B9-0B475F41EE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48728">
            <a:off x="5985197" y="3060810"/>
            <a:ext cx="5412022" cy="32836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Picture 13">
            <a:extLst>
              <a:ext uri="{FF2B5EF4-FFF2-40B4-BE49-F238E27FC236}">
                <a16:creationId xmlns:a16="http://schemas.microsoft.com/office/drawing/2014/main" id="{20614F75-308C-46EA-83BE-30DE24FE18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1102">
            <a:off x="7400864" y="1389345"/>
            <a:ext cx="4377286" cy="29235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01092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704201-C86B-4102-B647-35CDF4DFEEC5}"/>
              </a:ext>
            </a:extLst>
          </p:cNvPr>
          <p:cNvSpPr txBox="1">
            <a:spLocks/>
          </p:cNvSpPr>
          <p:nvPr/>
        </p:nvSpPr>
        <p:spPr>
          <a:xfrm>
            <a:off x="8449056" y="853313"/>
            <a:ext cx="3742944" cy="36283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595959"/>
                </a:solidFill>
                <a:latin typeface="Century Gothic" panose="020B0502020202020204" pitchFamily="34" charset="0"/>
              </a:rPr>
              <a:t>Expected time to complete: 1½ hours</a:t>
            </a:r>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3</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52210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The Cornell method of note taking</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Note taking practice task</a:t>
            </a:r>
          </a:p>
        </p:txBody>
      </p:sp>
      <p:sp>
        <p:nvSpPr>
          <p:cNvPr id="19" name="TextBox 18">
            <a:extLst>
              <a:ext uri="{FF2B5EF4-FFF2-40B4-BE49-F238E27FC236}">
                <a16:creationId xmlns:a16="http://schemas.microsoft.com/office/drawing/2014/main" id="{DACF8DB8-384B-49F8-A217-6AB7F6BF2D13}"/>
              </a:ext>
            </a:extLst>
          </p:cNvPr>
          <p:cNvSpPr txBox="1"/>
          <p:nvPr/>
        </p:nvSpPr>
        <p:spPr>
          <a:xfrm>
            <a:off x="319178" y="1417038"/>
            <a:ext cx="7453222" cy="4793620"/>
          </a:xfrm>
          <a:prstGeom prst="rect">
            <a:avLst/>
          </a:prstGeom>
          <a:noFill/>
        </p:spPr>
        <p:txBody>
          <a:bodyPr wrap="square" rtlCol="0">
            <a:spAutoFit/>
          </a:bodyPr>
          <a:lstStyle/>
          <a:p>
            <a:r>
              <a:rPr lang="en-GB" sz="1100" dirty="0">
                <a:solidFill>
                  <a:srgbClr val="595959"/>
                </a:solidFill>
              </a:rPr>
              <a:t>The expectation to do independent research at A Level will increase dramatically from GCSE.</a:t>
            </a:r>
          </a:p>
          <a:p>
            <a:endParaRPr lang="en-GB" sz="1100" dirty="0">
              <a:solidFill>
                <a:srgbClr val="595959"/>
              </a:solidFill>
            </a:endParaRPr>
          </a:p>
          <a:p>
            <a:r>
              <a:rPr lang="en-GB" sz="1100" dirty="0">
                <a:solidFill>
                  <a:srgbClr val="595959"/>
                </a:solidFill>
              </a:rPr>
              <a:t>There is a real skill to taking decent notes outside of lesson which are of value.   Research has proven that one of the most effective methods is the “Cornell” note taking method.</a:t>
            </a:r>
          </a:p>
          <a:p>
            <a:endParaRPr lang="en-GB" sz="1100" dirty="0">
              <a:solidFill>
                <a:srgbClr val="595959"/>
              </a:solidFill>
            </a:endParaRPr>
          </a:p>
          <a:p>
            <a:pPr marL="228600" indent="-228600">
              <a:buFont typeface="+mj-lt"/>
              <a:buAutoNum type="arabicPeriod"/>
            </a:pPr>
            <a:r>
              <a:rPr lang="en-GB" sz="1100" dirty="0">
                <a:solidFill>
                  <a:srgbClr val="595959"/>
                </a:solidFill>
              </a:rPr>
              <a:t>To start download the “Cornell note taking template” from Craig n Dave: </a:t>
            </a:r>
          </a:p>
          <a:p>
            <a:pPr marL="685800" lvl="1" indent="-228600">
              <a:buFont typeface="Arial" panose="020B0604020202020204" pitchFamily="34" charset="0"/>
              <a:buChar char="•"/>
            </a:pPr>
            <a:r>
              <a:rPr lang="en-GB" sz="1100" dirty="0">
                <a:solidFill>
                  <a:srgbClr val="595959"/>
                </a:solidFill>
                <a:hlinkClick r:id="rId3">
                  <a:extLst>
                    <a:ext uri="{A12FA001-AC4F-418D-AE19-62706E023703}">
                      <ahyp:hlinkClr xmlns:ahyp="http://schemas.microsoft.com/office/drawing/2018/hyperlinkcolor" val="tx"/>
                    </a:ext>
                  </a:extLst>
                </a:hlinkClick>
              </a:rPr>
              <a:t>https://craigndave.org/product/cornell-note-taking-template/</a:t>
            </a:r>
            <a:endParaRPr lang="en-GB" sz="1100" dirty="0">
              <a:solidFill>
                <a:srgbClr val="595959"/>
              </a:solidFill>
            </a:endParaRPr>
          </a:p>
          <a:p>
            <a:pPr lvl="1"/>
            <a:endParaRPr lang="en-GB" sz="1100" dirty="0">
              <a:solidFill>
                <a:srgbClr val="595959"/>
              </a:solidFill>
            </a:endParaRPr>
          </a:p>
          <a:p>
            <a:pPr marL="228600" indent="-228600">
              <a:buFont typeface="+mj-lt"/>
              <a:buAutoNum type="arabicPeriod"/>
            </a:pPr>
            <a:r>
              <a:rPr lang="en-GB" sz="1100" dirty="0">
                <a:solidFill>
                  <a:srgbClr val="595959"/>
                </a:solidFill>
              </a:rPr>
              <a:t>Pick any two of the following videos from Craig ‘n’ Dave:</a:t>
            </a:r>
          </a:p>
          <a:p>
            <a:pPr marL="685800" lvl="1" indent="-228600">
              <a:buFont typeface="Arial" panose="020B0604020202020204" pitchFamily="34" charset="0"/>
              <a:buChar char="•"/>
            </a:pPr>
            <a:r>
              <a:rPr lang="en-GB" sz="1050" dirty="0">
                <a:solidFill>
                  <a:srgbClr val="595959"/>
                </a:solidFill>
              </a:rPr>
              <a:t>OCR: </a:t>
            </a:r>
            <a:r>
              <a:rPr lang="en-GB" sz="1050" dirty="0">
                <a:solidFill>
                  <a:srgbClr val="595959"/>
                </a:solidFill>
                <a:hlinkClick r:id="rId4">
                  <a:extLst>
                    <a:ext uri="{A12FA001-AC4F-418D-AE19-62706E023703}">
                      <ahyp:hlinkClr xmlns:ahyp="http://schemas.microsoft.com/office/drawing/2018/hyperlinkcolor" val="tx"/>
                    </a:ext>
                  </a:extLst>
                </a:hlinkClick>
              </a:rPr>
              <a:t>https://student.craigndave.org/videos/ocr-alevel-slr01-alu-cu-registers-and-buses</a:t>
            </a:r>
            <a:r>
              <a:rPr lang="en-GB" sz="1050" dirty="0">
                <a:solidFill>
                  <a:srgbClr val="595959"/>
                </a:solidFill>
              </a:rPr>
              <a:t> </a:t>
            </a:r>
          </a:p>
          <a:p>
            <a:pPr marL="685800" lvl="1" indent="-228600">
              <a:buFont typeface="Arial" panose="020B0604020202020204" pitchFamily="34" charset="0"/>
              <a:buChar char="•"/>
            </a:pPr>
            <a:r>
              <a:rPr lang="en-GB" sz="1050" dirty="0">
                <a:solidFill>
                  <a:srgbClr val="595959"/>
                </a:solidFill>
              </a:rPr>
              <a:t>OCR: </a:t>
            </a:r>
            <a:r>
              <a:rPr lang="en-GB" sz="1050" dirty="0">
                <a:solidFill>
                  <a:srgbClr val="595959"/>
                </a:solidFill>
                <a:hlinkClick r:id="rId5">
                  <a:extLst>
                    <a:ext uri="{A12FA001-AC4F-418D-AE19-62706E023703}">
                      <ahyp:hlinkClr xmlns:ahyp="http://schemas.microsoft.com/office/drawing/2018/hyperlinkcolor" val="tx"/>
                    </a:ext>
                  </a:extLst>
                </a:hlinkClick>
              </a:rPr>
              <a:t>https://student.craigndave.org/videos/ocr-alevel-slr04-paging-segmentation-and-virtual-memory</a:t>
            </a:r>
            <a:r>
              <a:rPr lang="en-GB" sz="1050" dirty="0">
                <a:solidFill>
                  <a:srgbClr val="595959"/>
                </a:solidFill>
              </a:rPr>
              <a:t> </a:t>
            </a:r>
          </a:p>
          <a:p>
            <a:pPr marL="685800" lvl="1" indent="-228600">
              <a:buFont typeface="Arial" panose="020B0604020202020204" pitchFamily="34" charset="0"/>
              <a:buChar char="•"/>
            </a:pPr>
            <a:r>
              <a:rPr lang="en-GB" sz="1050" dirty="0">
                <a:solidFill>
                  <a:srgbClr val="595959"/>
                </a:solidFill>
              </a:rPr>
              <a:t>OCR: </a:t>
            </a:r>
            <a:r>
              <a:rPr lang="en-GB" sz="1050" dirty="0">
                <a:solidFill>
                  <a:srgbClr val="595959"/>
                </a:solidFill>
                <a:hlinkClick r:id="rId6">
                  <a:extLst>
                    <a:ext uri="{A12FA001-AC4F-418D-AE19-62706E023703}">
                      <ahyp:hlinkClr xmlns:ahyp="http://schemas.microsoft.com/office/drawing/2018/hyperlinkcolor" val="tx"/>
                    </a:ext>
                  </a:extLst>
                </a:hlinkClick>
              </a:rPr>
              <a:t>https://student.craigndave.org/videos/ocr-alevel-slr05-stages-of-compilation</a:t>
            </a:r>
            <a:r>
              <a:rPr lang="en-GB" sz="1050" dirty="0">
                <a:solidFill>
                  <a:srgbClr val="595959"/>
                </a:solidFill>
              </a:rPr>
              <a:t> </a:t>
            </a:r>
          </a:p>
          <a:p>
            <a:pPr marL="685800" lvl="1" indent="-228600">
              <a:buFont typeface="Arial" panose="020B0604020202020204" pitchFamily="34" charset="0"/>
              <a:buChar char="•"/>
            </a:pPr>
            <a:r>
              <a:rPr lang="en-GB" sz="1050" dirty="0">
                <a:solidFill>
                  <a:srgbClr val="595959"/>
                </a:solidFill>
              </a:rPr>
              <a:t>OCR: </a:t>
            </a:r>
            <a:r>
              <a:rPr lang="en-GB" sz="1050" dirty="0">
                <a:solidFill>
                  <a:srgbClr val="595959"/>
                </a:solidFill>
                <a:hlinkClick r:id="rId7">
                  <a:extLst>
                    <a:ext uri="{A12FA001-AC4F-418D-AE19-62706E023703}">
                      <ahyp:hlinkClr xmlns:ahyp="http://schemas.microsoft.com/office/drawing/2018/hyperlinkcolor" val="tx"/>
                    </a:ext>
                  </a:extLst>
                </a:hlinkClick>
              </a:rPr>
              <a:t>https://student.craigndave.org/videos/ocr-alevel-slr14-data-structures-part-2-graphs</a:t>
            </a:r>
            <a:r>
              <a:rPr lang="en-GB" sz="1050" dirty="0">
                <a:solidFill>
                  <a:srgbClr val="595959"/>
                </a:solidFill>
              </a:rPr>
              <a:t> </a:t>
            </a:r>
          </a:p>
          <a:p>
            <a:pPr marL="685800" lvl="1" indent="-228600">
              <a:buFont typeface="Arial" panose="020B0604020202020204" pitchFamily="34" charset="0"/>
              <a:buChar char="•"/>
            </a:pPr>
            <a:endParaRPr lang="en-GB" sz="1050" dirty="0">
              <a:solidFill>
                <a:srgbClr val="595959"/>
              </a:solidFill>
            </a:endParaRPr>
          </a:p>
          <a:p>
            <a:pPr marL="228600" indent="-228600">
              <a:buFont typeface="+mj-lt"/>
              <a:buAutoNum type="arabicPeriod"/>
            </a:pPr>
            <a:r>
              <a:rPr lang="en-GB" sz="1100" dirty="0">
                <a:solidFill>
                  <a:srgbClr val="595959"/>
                </a:solidFill>
              </a:rPr>
              <a:t>Write the title of the video and its topic in the top boxes (use a different sheet for each video).</a:t>
            </a:r>
          </a:p>
          <a:p>
            <a:pPr marL="228600" indent="-228600">
              <a:buFont typeface="+mj-lt"/>
              <a:buAutoNum type="arabicPeriod"/>
            </a:pPr>
            <a:endParaRPr lang="en-GB" sz="1100" dirty="0">
              <a:solidFill>
                <a:srgbClr val="595959"/>
              </a:solidFill>
            </a:endParaRPr>
          </a:p>
          <a:p>
            <a:pPr marL="228600" indent="-228600">
              <a:buFont typeface="+mj-lt"/>
              <a:buAutoNum type="arabicPeriod"/>
            </a:pPr>
            <a:r>
              <a:rPr lang="en-GB" sz="1100" dirty="0">
                <a:solidFill>
                  <a:srgbClr val="595959"/>
                </a:solidFill>
              </a:rPr>
              <a:t>In the main “Notes” section, write notes from the video.   You can do this in any way you like, a suggestion might be to rewind slightly when the canvas changes, thinking carefully about what was important in the previous few minutes.</a:t>
            </a:r>
          </a:p>
          <a:p>
            <a:pPr marL="228600" indent="-228600">
              <a:buFont typeface="+mj-lt"/>
              <a:buAutoNum type="arabicPeriod"/>
            </a:pPr>
            <a:endParaRPr lang="en-GB" sz="1100" dirty="0">
              <a:solidFill>
                <a:srgbClr val="595959"/>
              </a:solidFill>
            </a:endParaRPr>
          </a:p>
          <a:p>
            <a:pPr marL="228600" indent="-228600">
              <a:buFont typeface="+mj-lt"/>
              <a:buAutoNum type="arabicPeriod"/>
            </a:pPr>
            <a:r>
              <a:rPr lang="en-GB" sz="1100" dirty="0">
                <a:solidFill>
                  <a:srgbClr val="595959"/>
                </a:solidFill>
              </a:rPr>
              <a:t>Having recorded the notes, review them:</a:t>
            </a:r>
          </a:p>
          <a:p>
            <a:pPr marL="685800" lvl="1" indent="-228600">
              <a:buFont typeface="Arial" panose="020B0604020202020204" pitchFamily="34" charset="0"/>
              <a:buChar char="•"/>
            </a:pPr>
            <a:r>
              <a:rPr lang="en-GB" sz="1100" dirty="0">
                <a:solidFill>
                  <a:srgbClr val="595959"/>
                </a:solidFill>
              </a:rPr>
              <a:t>Turn each part into a question in the section on the left.  </a:t>
            </a:r>
          </a:p>
          <a:p>
            <a:pPr marL="685800" lvl="1" indent="-228600">
              <a:buFont typeface="Arial" panose="020B0604020202020204" pitchFamily="34" charset="0"/>
              <a:buChar char="•"/>
            </a:pPr>
            <a:r>
              <a:rPr lang="en-GB" sz="1100" dirty="0">
                <a:solidFill>
                  <a:srgbClr val="595959"/>
                </a:solidFill>
              </a:rPr>
              <a:t>For example, the notes may say, “The value of the program counter is passed to the memory address register”.  </a:t>
            </a:r>
          </a:p>
          <a:p>
            <a:pPr marL="685800" lvl="1" indent="-228600">
              <a:buFont typeface="Arial" panose="020B0604020202020204" pitchFamily="34" charset="0"/>
              <a:buChar char="•"/>
            </a:pPr>
            <a:r>
              <a:rPr lang="en-GB" sz="1100" dirty="0">
                <a:solidFill>
                  <a:srgbClr val="595959"/>
                </a:solidFill>
              </a:rPr>
              <a:t>The question then becomes, “which register is the value of the program counter passed to?”  </a:t>
            </a:r>
          </a:p>
          <a:p>
            <a:pPr marL="685800" lvl="1" indent="-228600">
              <a:buFont typeface="Arial" panose="020B0604020202020204" pitchFamily="34" charset="0"/>
              <a:buChar char="•"/>
            </a:pPr>
            <a:r>
              <a:rPr lang="en-GB" sz="1100" dirty="0">
                <a:solidFill>
                  <a:srgbClr val="595959"/>
                </a:solidFill>
              </a:rPr>
              <a:t>Sometimes these questions are easy, and at times they are more difficult to write.  </a:t>
            </a:r>
          </a:p>
          <a:p>
            <a:pPr marL="685800" lvl="1" indent="-228600">
              <a:buFont typeface="Arial" panose="020B0604020202020204" pitchFamily="34" charset="0"/>
              <a:buChar char="•"/>
            </a:pPr>
            <a:r>
              <a:rPr lang="en-GB" sz="1100" dirty="0">
                <a:solidFill>
                  <a:srgbClr val="595959"/>
                </a:solidFill>
              </a:rPr>
              <a:t>There may also be more than one valid question. </a:t>
            </a:r>
          </a:p>
          <a:p>
            <a:pPr marL="685800" lvl="1" indent="-228600">
              <a:buFont typeface="Arial" panose="020B0604020202020204" pitchFamily="34" charset="0"/>
              <a:buChar char="•"/>
            </a:pPr>
            <a:r>
              <a:rPr lang="en-GB" sz="1100" dirty="0">
                <a:solidFill>
                  <a:srgbClr val="595959"/>
                </a:solidFill>
              </a:rPr>
              <a:t>You will need to decide for yourself which are the most appropriate questions for revision.</a:t>
            </a:r>
          </a:p>
          <a:p>
            <a:pPr marL="228600" indent="-228600">
              <a:buFont typeface="+mj-lt"/>
              <a:buAutoNum type="arabicPeriod"/>
            </a:pPr>
            <a:endParaRPr lang="en-GB" sz="1100" dirty="0">
              <a:solidFill>
                <a:srgbClr val="595959"/>
              </a:solidFill>
            </a:endParaRPr>
          </a:p>
          <a:p>
            <a:pPr marL="228600" indent="-228600">
              <a:buFont typeface="+mj-lt"/>
              <a:buAutoNum type="arabicPeriod"/>
            </a:pPr>
            <a:r>
              <a:rPr lang="en-GB" sz="1100" dirty="0">
                <a:solidFill>
                  <a:srgbClr val="595959"/>
                </a:solidFill>
              </a:rPr>
              <a:t>Finally pull out all the key words and their definitions words the notes and list them in the bottom section.  </a:t>
            </a:r>
          </a:p>
        </p:txBody>
      </p:sp>
      <p:pic>
        <p:nvPicPr>
          <p:cNvPr id="20" name="Picture 19" descr="A screenshot of a cell phone&#10;&#10;Description automatically generated">
            <a:extLst>
              <a:ext uri="{FF2B5EF4-FFF2-40B4-BE49-F238E27FC236}">
                <a16:creationId xmlns:a16="http://schemas.microsoft.com/office/drawing/2014/main" id="{1D936CE3-4834-4C39-822E-AFE9A8A653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69550">
            <a:off x="8127683" y="1298502"/>
            <a:ext cx="3564507" cy="52949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86827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704201-C86B-4102-B647-35CDF4DFEEC5}"/>
              </a:ext>
            </a:extLst>
          </p:cNvPr>
          <p:cNvSpPr txBox="1">
            <a:spLocks/>
          </p:cNvSpPr>
          <p:nvPr/>
        </p:nvSpPr>
        <p:spPr>
          <a:xfrm>
            <a:off x="8449056" y="853313"/>
            <a:ext cx="3742944" cy="362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595959"/>
                </a:solidFill>
                <a:latin typeface="Century Gothic" panose="020B0502020202020204" pitchFamily="34" charset="0"/>
              </a:rPr>
              <a:t>Expected time to complete: 2 hours</a:t>
            </a:r>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4</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52210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Getting to grips with terminology</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Key terms task</a:t>
            </a:r>
          </a:p>
        </p:txBody>
      </p:sp>
      <p:sp>
        <p:nvSpPr>
          <p:cNvPr id="8" name="TextBox 7">
            <a:extLst>
              <a:ext uri="{FF2B5EF4-FFF2-40B4-BE49-F238E27FC236}">
                <a16:creationId xmlns:a16="http://schemas.microsoft.com/office/drawing/2014/main" id="{92269F24-F395-4A2D-8DFF-7658E9C48738}"/>
              </a:ext>
            </a:extLst>
          </p:cNvPr>
          <p:cNvSpPr txBox="1"/>
          <p:nvPr/>
        </p:nvSpPr>
        <p:spPr>
          <a:xfrm>
            <a:off x="319178" y="1417038"/>
            <a:ext cx="5776822" cy="4832092"/>
          </a:xfrm>
          <a:prstGeom prst="rect">
            <a:avLst/>
          </a:prstGeom>
          <a:noFill/>
        </p:spPr>
        <p:txBody>
          <a:bodyPr wrap="square" rtlCol="0">
            <a:spAutoFit/>
          </a:bodyPr>
          <a:lstStyle/>
          <a:p>
            <a:r>
              <a:rPr lang="en-GB" sz="1100" dirty="0">
                <a:solidFill>
                  <a:srgbClr val="595959"/>
                </a:solidFill>
              </a:rPr>
              <a:t>An important aspect of being successful with your study of Computer Science is getting to grips with subject related terminology.  There are over 240 specific terms you will need to learn!</a:t>
            </a:r>
          </a:p>
          <a:p>
            <a:endParaRPr lang="en-GB" sz="1100" dirty="0">
              <a:solidFill>
                <a:srgbClr val="595959"/>
              </a:solidFill>
            </a:endParaRPr>
          </a:p>
          <a:p>
            <a:r>
              <a:rPr lang="en-GB" sz="1100" dirty="0">
                <a:solidFill>
                  <a:srgbClr val="595959"/>
                </a:solidFill>
              </a:rPr>
              <a:t>Below are a handful of the key terms you will need to become familiar with.</a:t>
            </a:r>
          </a:p>
          <a:p>
            <a:endParaRPr lang="en-GB" sz="1100" dirty="0">
              <a:solidFill>
                <a:srgbClr val="595959"/>
              </a:solidFill>
            </a:endParaRPr>
          </a:p>
          <a:p>
            <a:r>
              <a:rPr lang="en-GB" sz="1100" b="1" dirty="0">
                <a:solidFill>
                  <a:schemeClr val="accent1"/>
                </a:solidFill>
              </a:rPr>
              <a:t>Control Unit			Register			Busses		</a:t>
            </a:r>
          </a:p>
          <a:p>
            <a:endParaRPr lang="en-GB" sz="1100" b="1" dirty="0">
              <a:solidFill>
                <a:schemeClr val="accent1"/>
              </a:solidFill>
            </a:endParaRPr>
          </a:p>
          <a:p>
            <a:r>
              <a:rPr lang="en-GB" sz="1100" b="1" dirty="0">
                <a:solidFill>
                  <a:schemeClr val="accent1"/>
                </a:solidFill>
              </a:rPr>
              <a:t>Von Neuman Architecture	Optical Storage			Operating System</a:t>
            </a:r>
          </a:p>
          <a:p>
            <a:endParaRPr lang="en-GB" sz="1100" b="1" dirty="0">
              <a:solidFill>
                <a:schemeClr val="accent1"/>
              </a:solidFill>
            </a:endParaRPr>
          </a:p>
          <a:p>
            <a:r>
              <a:rPr lang="en-GB" sz="1100" b="1" dirty="0">
                <a:solidFill>
                  <a:schemeClr val="accent1"/>
                </a:solidFill>
              </a:rPr>
              <a:t>Intermediate Code		Device Driver			Compiler</a:t>
            </a:r>
          </a:p>
          <a:p>
            <a:endParaRPr lang="en-GB" sz="1100" b="1" dirty="0">
              <a:solidFill>
                <a:schemeClr val="accent1"/>
              </a:solidFill>
            </a:endParaRPr>
          </a:p>
          <a:p>
            <a:r>
              <a:rPr lang="en-GB" sz="1100" b="1" dirty="0">
                <a:solidFill>
                  <a:schemeClr val="accent1"/>
                </a:solidFill>
              </a:rPr>
              <a:t>Assembly Language		Machine Code			Lossy Compression</a:t>
            </a:r>
          </a:p>
          <a:p>
            <a:endParaRPr lang="en-GB" sz="1100" b="1" dirty="0">
              <a:solidFill>
                <a:schemeClr val="accent1"/>
              </a:solidFill>
            </a:endParaRPr>
          </a:p>
          <a:p>
            <a:r>
              <a:rPr lang="en-GB" sz="1100" b="1" dirty="0">
                <a:solidFill>
                  <a:schemeClr val="accent1"/>
                </a:solidFill>
              </a:rPr>
              <a:t>Hashing			Normalisation			TCP/IP Stack</a:t>
            </a:r>
          </a:p>
          <a:p>
            <a:endParaRPr lang="en-GB" sz="1100" b="1" dirty="0">
              <a:solidFill>
                <a:schemeClr val="accent1"/>
              </a:solidFill>
            </a:endParaRPr>
          </a:p>
          <a:p>
            <a:r>
              <a:rPr lang="en-GB" sz="1100" b="1" dirty="0">
                <a:solidFill>
                  <a:schemeClr val="accent1"/>
                </a:solidFill>
              </a:rPr>
              <a:t>Packet Switching		ASCII				Problem Decomposition</a:t>
            </a:r>
          </a:p>
          <a:p>
            <a:endParaRPr lang="en-GB" sz="1100" b="1" dirty="0">
              <a:solidFill>
                <a:srgbClr val="595959"/>
              </a:solidFill>
            </a:endParaRPr>
          </a:p>
          <a:p>
            <a:endParaRPr lang="en-GB" sz="1100" dirty="0">
              <a:solidFill>
                <a:srgbClr val="595959"/>
              </a:solidFill>
            </a:endParaRPr>
          </a:p>
          <a:p>
            <a:pPr marL="228600" indent="-228600">
              <a:buFont typeface="+mj-lt"/>
              <a:buAutoNum type="arabicPeriod"/>
            </a:pPr>
            <a:r>
              <a:rPr lang="en-GB" sz="1100" dirty="0">
                <a:solidFill>
                  <a:srgbClr val="595959"/>
                </a:solidFill>
              </a:rPr>
              <a:t>Research each of the key terms and write a definition.</a:t>
            </a:r>
          </a:p>
          <a:p>
            <a:pPr marL="228600" indent="-228600">
              <a:buFont typeface="+mj-lt"/>
              <a:buAutoNum type="arabicPeriod"/>
            </a:pPr>
            <a:endParaRPr lang="en-GB" sz="1100" dirty="0">
              <a:solidFill>
                <a:srgbClr val="595959"/>
              </a:solidFill>
            </a:endParaRPr>
          </a:p>
          <a:p>
            <a:pPr marL="228600" indent="-228600">
              <a:buFont typeface="+mj-lt"/>
              <a:buAutoNum type="arabicPeriod"/>
            </a:pPr>
            <a:r>
              <a:rPr lang="en-GB" sz="1100" dirty="0">
                <a:solidFill>
                  <a:srgbClr val="595959"/>
                </a:solidFill>
              </a:rPr>
              <a:t>Resist the urge to simply cut and paste a definition from the first website you find.  </a:t>
            </a:r>
            <a:br>
              <a:rPr lang="en-GB" sz="1100" dirty="0">
                <a:solidFill>
                  <a:srgbClr val="595959"/>
                </a:solidFill>
              </a:rPr>
            </a:br>
            <a:r>
              <a:rPr lang="en-GB" sz="1100" dirty="0">
                <a:solidFill>
                  <a:srgbClr val="595959"/>
                </a:solidFill>
              </a:rPr>
              <a:t>Many definitions found on The Internet are overly complicated and wordy.</a:t>
            </a:r>
          </a:p>
          <a:p>
            <a:pPr marL="228600" indent="-228600">
              <a:buFont typeface="+mj-lt"/>
              <a:buAutoNum type="arabicPeriod"/>
            </a:pPr>
            <a:endParaRPr lang="en-GB" sz="1100" dirty="0">
              <a:solidFill>
                <a:srgbClr val="595959"/>
              </a:solidFill>
            </a:endParaRPr>
          </a:p>
          <a:p>
            <a:pPr marL="228600" indent="-228600">
              <a:buFont typeface="+mj-lt"/>
              <a:buAutoNum type="arabicPeriod"/>
            </a:pPr>
            <a:r>
              <a:rPr lang="en-GB" sz="1100" dirty="0">
                <a:solidFill>
                  <a:srgbClr val="595959"/>
                </a:solidFill>
              </a:rPr>
              <a:t>Ask yourself:</a:t>
            </a:r>
          </a:p>
          <a:p>
            <a:pPr marL="685800" lvl="1" indent="-228600">
              <a:buFont typeface="Arial" panose="020B0604020202020204" pitchFamily="34" charset="0"/>
              <a:buChar char="•"/>
            </a:pPr>
            <a:r>
              <a:rPr lang="en-GB" sz="1100" dirty="0">
                <a:solidFill>
                  <a:srgbClr val="595959"/>
                </a:solidFill>
              </a:rPr>
              <a:t>Does my definition make sense?</a:t>
            </a:r>
          </a:p>
          <a:p>
            <a:pPr marL="685800" lvl="1" indent="-228600">
              <a:buFont typeface="Arial" panose="020B0604020202020204" pitchFamily="34" charset="0"/>
              <a:buChar char="•"/>
            </a:pPr>
            <a:r>
              <a:rPr lang="en-GB" sz="1100" dirty="0">
                <a:solidFill>
                  <a:srgbClr val="595959"/>
                </a:solidFill>
              </a:rPr>
              <a:t>Is it succinct, to the point?</a:t>
            </a:r>
          </a:p>
          <a:p>
            <a:pPr marL="685800" lvl="1" indent="-228600">
              <a:buFont typeface="Arial" panose="020B0604020202020204" pitchFamily="34" charset="0"/>
              <a:buChar char="•"/>
            </a:pPr>
            <a:r>
              <a:rPr lang="en-GB" sz="1100" dirty="0">
                <a:solidFill>
                  <a:srgbClr val="595959"/>
                </a:solidFill>
              </a:rPr>
              <a:t>Does the definition have appropriate depth and detail for A’Level?</a:t>
            </a:r>
          </a:p>
          <a:p>
            <a:pPr marL="685800" lvl="1" indent="-228600">
              <a:buFont typeface="Arial" panose="020B0604020202020204" pitchFamily="34" charset="0"/>
              <a:buChar char="•"/>
            </a:pPr>
            <a:r>
              <a:rPr lang="en-GB" sz="1100" dirty="0">
                <a:solidFill>
                  <a:srgbClr val="595959"/>
                </a:solidFill>
              </a:rPr>
              <a:t>Could I give this definition to another student so they could revise from it?</a:t>
            </a:r>
          </a:p>
        </p:txBody>
      </p:sp>
      <p:pic>
        <p:nvPicPr>
          <p:cNvPr id="9" name="Picture 8" descr="A screenshot of a cell phone&#10;&#10;Description automatically generated">
            <a:extLst>
              <a:ext uri="{FF2B5EF4-FFF2-40B4-BE49-F238E27FC236}">
                <a16:creationId xmlns:a16="http://schemas.microsoft.com/office/drawing/2014/main" id="{C461EA79-576E-45E1-9372-F5CFDCD703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29091">
            <a:off x="5954320" y="1360105"/>
            <a:ext cx="5873882" cy="40151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43821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704201-C86B-4102-B647-35CDF4DFEEC5}"/>
              </a:ext>
            </a:extLst>
          </p:cNvPr>
          <p:cNvSpPr txBox="1">
            <a:spLocks/>
          </p:cNvSpPr>
          <p:nvPr/>
        </p:nvSpPr>
        <p:spPr>
          <a:xfrm>
            <a:off x="8449056" y="853313"/>
            <a:ext cx="3742944" cy="362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595959"/>
                </a:solidFill>
                <a:latin typeface="Century Gothic" panose="020B0502020202020204" pitchFamily="34" charset="0"/>
              </a:rPr>
              <a:t>Expected time to complete: 2 hours</a:t>
            </a:r>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5</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52210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Why is Computer Science important?</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Critical thinking task</a:t>
            </a:r>
          </a:p>
        </p:txBody>
      </p:sp>
      <p:sp>
        <p:nvSpPr>
          <p:cNvPr id="12" name="TextBox 11">
            <a:extLst>
              <a:ext uri="{FF2B5EF4-FFF2-40B4-BE49-F238E27FC236}">
                <a16:creationId xmlns:a16="http://schemas.microsoft.com/office/drawing/2014/main" id="{6B77B048-57B5-4FC6-9721-4548C009112F}"/>
              </a:ext>
            </a:extLst>
          </p:cNvPr>
          <p:cNvSpPr txBox="1"/>
          <p:nvPr/>
        </p:nvSpPr>
        <p:spPr>
          <a:xfrm>
            <a:off x="371568" y="1417038"/>
            <a:ext cx="11448864" cy="2922660"/>
          </a:xfrm>
          <a:prstGeom prst="rect">
            <a:avLst/>
          </a:prstGeom>
          <a:noFill/>
        </p:spPr>
        <p:txBody>
          <a:bodyPr wrap="square" rtlCol="0">
            <a:spAutoFit/>
          </a:bodyPr>
          <a:lstStyle/>
          <a:p>
            <a:pPr>
              <a:lnSpc>
                <a:spcPct val="120000"/>
              </a:lnSpc>
            </a:pPr>
            <a:r>
              <a:rPr lang="en-GB" sz="1100" dirty="0">
                <a:solidFill>
                  <a:srgbClr val="595959"/>
                </a:solidFill>
              </a:rPr>
              <a:t>It is easy to say, “Computer Science is essential in todays world”, but are you able to think critically about this statement and back it up?  “Thinking Critically” is an essential skill at A Level.  </a:t>
            </a:r>
          </a:p>
          <a:p>
            <a:pPr>
              <a:lnSpc>
                <a:spcPct val="120000"/>
              </a:lnSpc>
            </a:pPr>
            <a:r>
              <a:rPr lang="en-GB" sz="1100" dirty="0">
                <a:solidFill>
                  <a:srgbClr val="595959"/>
                </a:solidFill>
              </a:rPr>
              <a:t>It involves you:</a:t>
            </a:r>
          </a:p>
          <a:p>
            <a:pPr marL="171450" indent="-171450">
              <a:lnSpc>
                <a:spcPct val="120000"/>
              </a:lnSpc>
              <a:buFont typeface="Arial" panose="020B0604020202020204" pitchFamily="34" charset="0"/>
              <a:buChar char="•"/>
            </a:pPr>
            <a:r>
              <a:rPr lang="en-GB" sz="1100" dirty="0">
                <a:solidFill>
                  <a:srgbClr val="595959"/>
                </a:solidFill>
              </a:rPr>
              <a:t>Looking at a topic / concept in depth</a:t>
            </a:r>
          </a:p>
          <a:p>
            <a:pPr marL="171450" indent="-171450">
              <a:lnSpc>
                <a:spcPct val="120000"/>
              </a:lnSpc>
              <a:buFont typeface="Arial" panose="020B0604020202020204" pitchFamily="34" charset="0"/>
              <a:buChar char="•"/>
            </a:pPr>
            <a:r>
              <a:rPr lang="en-GB" sz="1100" dirty="0">
                <a:solidFill>
                  <a:srgbClr val="595959"/>
                </a:solidFill>
              </a:rPr>
              <a:t>Taking account of different views / perspectives</a:t>
            </a:r>
          </a:p>
          <a:p>
            <a:pPr marL="171450" indent="-171450">
              <a:lnSpc>
                <a:spcPct val="120000"/>
              </a:lnSpc>
              <a:buFont typeface="Arial" panose="020B0604020202020204" pitchFamily="34" charset="0"/>
              <a:buChar char="•"/>
            </a:pPr>
            <a:r>
              <a:rPr lang="en-GB" sz="1100" dirty="0">
                <a:solidFill>
                  <a:srgbClr val="595959"/>
                </a:solidFill>
              </a:rPr>
              <a:t>Considering positives and negatives</a:t>
            </a:r>
          </a:p>
          <a:p>
            <a:pPr marL="171450" indent="-171450">
              <a:lnSpc>
                <a:spcPct val="120000"/>
              </a:lnSpc>
              <a:buFont typeface="Arial" panose="020B0604020202020204" pitchFamily="34" charset="0"/>
              <a:buChar char="•"/>
            </a:pPr>
            <a:r>
              <a:rPr lang="en-GB" sz="1100" dirty="0">
                <a:solidFill>
                  <a:srgbClr val="595959"/>
                </a:solidFill>
              </a:rPr>
              <a:t>Evaluating links and effects on other concepts</a:t>
            </a:r>
          </a:p>
          <a:p>
            <a:pPr marL="171450" indent="-171450">
              <a:lnSpc>
                <a:spcPct val="120000"/>
              </a:lnSpc>
              <a:buFont typeface="Arial" panose="020B0604020202020204" pitchFamily="34" charset="0"/>
              <a:buChar char="•"/>
            </a:pPr>
            <a:r>
              <a:rPr lang="en-GB" sz="1100" dirty="0">
                <a:solidFill>
                  <a:srgbClr val="595959"/>
                </a:solidFill>
              </a:rPr>
              <a:t>Drawing your own conclusions backed up with evidence</a:t>
            </a:r>
          </a:p>
          <a:p>
            <a:pPr marL="171450" indent="-171450">
              <a:lnSpc>
                <a:spcPct val="120000"/>
              </a:lnSpc>
              <a:buFont typeface="Arial" panose="020B0604020202020204" pitchFamily="34" charset="0"/>
              <a:buChar char="•"/>
            </a:pPr>
            <a:endParaRPr lang="en-GB" sz="1100" dirty="0">
              <a:solidFill>
                <a:srgbClr val="595959"/>
              </a:solidFill>
            </a:endParaRPr>
          </a:p>
          <a:p>
            <a:pPr marL="228600" indent="-228600">
              <a:lnSpc>
                <a:spcPct val="120000"/>
              </a:lnSpc>
              <a:buFont typeface="+mj-lt"/>
              <a:buAutoNum type="arabicPeriod"/>
            </a:pPr>
            <a:r>
              <a:rPr lang="en-GB" sz="1100" dirty="0">
                <a:solidFill>
                  <a:srgbClr val="595959"/>
                </a:solidFill>
              </a:rPr>
              <a:t>On the following slide answer the questions:</a:t>
            </a:r>
          </a:p>
          <a:p>
            <a:pPr marL="685800" lvl="1" indent="-228600">
              <a:lnSpc>
                <a:spcPct val="120000"/>
              </a:lnSpc>
              <a:buFont typeface="Arial" panose="020B0604020202020204" pitchFamily="34" charset="0"/>
              <a:buChar char="•"/>
            </a:pPr>
            <a:r>
              <a:rPr lang="en-GB" sz="1100" dirty="0">
                <a:solidFill>
                  <a:srgbClr val="595959"/>
                </a:solidFill>
              </a:rPr>
              <a:t>What is Computer Science?</a:t>
            </a:r>
          </a:p>
          <a:p>
            <a:pPr marL="685800" lvl="1" indent="-228600">
              <a:lnSpc>
                <a:spcPct val="120000"/>
              </a:lnSpc>
              <a:buFont typeface="Arial" panose="020B0604020202020204" pitchFamily="34" charset="0"/>
              <a:buChar char="•"/>
            </a:pPr>
            <a:r>
              <a:rPr lang="en-GB" sz="1100" dirty="0">
                <a:solidFill>
                  <a:srgbClr val="595959"/>
                </a:solidFill>
              </a:rPr>
              <a:t>What are the benefits and risks of Computer Science at a local level (think about your local community / town / city / county)</a:t>
            </a:r>
          </a:p>
          <a:p>
            <a:pPr marL="685800" lvl="1" indent="-228600">
              <a:lnSpc>
                <a:spcPct val="120000"/>
              </a:lnSpc>
              <a:buFont typeface="Arial" panose="020B0604020202020204" pitchFamily="34" charset="0"/>
              <a:buChar char="•"/>
            </a:pPr>
            <a:r>
              <a:rPr lang="en-GB" sz="1100" dirty="0">
                <a:solidFill>
                  <a:srgbClr val="595959"/>
                </a:solidFill>
              </a:rPr>
              <a:t>What are the benefits and risks of Computer Science at a national level </a:t>
            </a:r>
          </a:p>
          <a:p>
            <a:pPr marL="685800" lvl="1" indent="-228600">
              <a:lnSpc>
                <a:spcPct val="120000"/>
              </a:lnSpc>
              <a:buFont typeface="Arial" panose="020B0604020202020204" pitchFamily="34" charset="0"/>
              <a:buChar char="•"/>
            </a:pPr>
            <a:r>
              <a:rPr lang="en-GB" sz="1100" dirty="0">
                <a:solidFill>
                  <a:srgbClr val="595959"/>
                </a:solidFill>
              </a:rPr>
              <a:t>What are the benefits and risks of Computer Science at a global level</a:t>
            </a:r>
          </a:p>
          <a:p>
            <a:pPr marL="685800" lvl="1" indent="-228600">
              <a:lnSpc>
                <a:spcPct val="120000"/>
              </a:lnSpc>
              <a:buFont typeface="+mj-lt"/>
              <a:buAutoNum type="arabicPeriod"/>
            </a:pPr>
            <a:endParaRPr lang="en-GB" sz="1100" dirty="0">
              <a:solidFill>
                <a:srgbClr val="595959"/>
              </a:solidFill>
            </a:endParaRPr>
          </a:p>
        </p:txBody>
      </p:sp>
      <p:sp>
        <p:nvSpPr>
          <p:cNvPr id="13" name="Rectangle 12">
            <a:extLst>
              <a:ext uri="{FF2B5EF4-FFF2-40B4-BE49-F238E27FC236}">
                <a16:creationId xmlns:a16="http://schemas.microsoft.com/office/drawing/2014/main" id="{D6BAB8C9-135E-43C8-8E06-A4D6F53976A7}"/>
              </a:ext>
            </a:extLst>
          </p:cNvPr>
          <p:cNvSpPr/>
          <p:nvPr/>
        </p:nvSpPr>
        <p:spPr>
          <a:xfrm>
            <a:off x="371568" y="4672085"/>
            <a:ext cx="6096000" cy="261610"/>
          </a:xfrm>
          <a:prstGeom prst="rect">
            <a:avLst/>
          </a:prstGeom>
        </p:spPr>
        <p:txBody>
          <a:bodyPr>
            <a:spAutoFit/>
          </a:bodyPr>
          <a:lstStyle/>
          <a:p>
            <a:r>
              <a:rPr lang="en-GB" sz="1100" b="1" dirty="0">
                <a:solidFill>
                  <a:srgbClr val="595959"/>
                </a:solidFill>
              </a:rPr>
              <a:t>Additional help:</a:t>
            </a:r>
          </a:p>
        </p:txBody>
      </p:sp>
      <p:sp>
        <p:nvSpPr>
          <p:cNvPr id="14" name="Rectangle 13">
            <a:extLst>
              <a:ext uri="{FF2B5EF4-FFF2-40B4-BE49-F238E27FC236}">
                <a16:creationId xmlns:a16="http://schemas.microsoft.com/office/drawing/2014/main" id="{537F1236-6D06-496C-9E91-4CBF5900CAE3}"/>
              </a:ext>
            </a:extLst>
          </p:cNvPr>
          <p:cNvSpPr/>
          <p:nvPr/>
        </p:nvSpPr>
        <p:spPr>
          <a:xfrm>
            <a:off x="423958" y="4922356"/>
            <a:ext cx="11360200" cy="108233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rgbClr val="595959"/>
                </a:solidFill>
              </a:rPr>
              <a:t>For additional help and support in structuring your answer you might like to watch some of the videos from the following Craig ‘n’ Dave playlists:</a:t>
            </a:r>
          </a:p>
          <a:p>
            <a:endParaRPr lang="en-GB" sz="1100" dirty="0">
              <a:solidFill>
                <a:srgbClr val="595959"/>
              </a:solidFill>
            </a:endParaRPr>
          </a:p>
          <a:p>
            <a:r>
              <a:rPr lang="en-GB" sz="1100" dirty="0">
                <a:solidFill>
                  <a:srgbClr val="595959"/>
                </a:solidFill>
              </a:rPr>
              <a:t>OCR:</a:t>
            </a:r>
          </a:p>
          <a:p>
            <a:r>
              <a:rPr lang="en-GB" sz="1100" dirty="0">
                <a:solidFill>
                  <a:srgbClr val="595959"/>
                </a:solidFill>
              </a:rPr>
              <a:t>SLR 17 – Ethical, morale and cultural issues</a:t>
            </a:r>
          </a:p>
          <a:p>
            <a:r>
              <a:rPr lang="en-GB" sz="1100" dirty="0">
                <a:solidFill>
                  <a:srgbClr val="595959"/>
                </a:solidFill>
                <a:hlinkClick r:id="rId3">
                  <a:extLst>
                    <a:ext uri="{A12FA001-AC4F-418D-AE19-62706E023703}">
                      <ahyp:hlinkClr xmlns:ahyp="http://schemas.microsoft.com/office/drawing/2018/hyperlinkcolor" val="tx"/>
                    </a:ext>
                  </a:extLst>
                </a:hlinkClick>
              </a:rPr>
              <a:t>https://student.craigndave.org/videos/slr-17-ethical-moral-and-cultural-issues</a:t>
            </a:r>
            <a:endParaRPr lang="en-GB" sz="1100" dirty="0">
              <a:solidFill>
                <a:srgbClr val="595959"/>
              </a:solidFill>
            </a:endParaRPr>
          </a:p>
          <a:p>
            <a:endParaRPr lang="en-GB" sz="1100" dirty="0">
              <a:solidFill>
                <a:srgbClr val="595959"/>
              </a:solidFill>
            </a:endParaRPr>
          </a:p>
          <a:p>
            <a:endParaRPr lang="en-GB" sz="1100" dirty="0">
              <a:solidFill>
                <a:srgbClr val="595959"/>
              </a:solidFill>
            </a:endParaRPr>
          </a:p>
        </p:txBody>
      </p:sp>
    </p:spTree>
    <p:extLst>
      <p:ext uri="{BB962C8B-B14F-4D97-AF65-F5344CB8AC3E}">
        <p14:creationId xmlns:p14="http://schemas.microsoft.com/office/powerpoint/2010/main" val="1308077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704201-C86B-4102-B647-35CDF4DFEEC5}"/>
              </a:ext>
            </a:extLst>
          </p:cNvPr>
          <p:cNvSpPr txBox="1">
            <a:spLocks/>
          </p:cNvSpPr>
          <p:nvPr/>
        </p:nvSpPr>
        <p:spPr>
          <a:xfrm>
            <a:off x="8449056" y="853313"/>
            <a:ext cx="3742944" cy="362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595959"/>
                </a:solidFill>
                <a:latin typeface="Century Gothic" panose="020B0502020202020204" pitchFamily="34" charset="0"/>
              </a:rPr>
              <a:t>Expected time to complete: 2 hours</a:t>
            </a:r>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5</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52210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Why is Computer Science important?</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Critical thinking task</a:t>
            </a:r>
          </a:p>
        </p:txBody>
      </p:sp>
      <p:graphicFrame>
        <p:nvGraphicFramePr>
          <p:cNvPr id="9" name="Diagram 8">
            <a:extLst>
              <a:ext uri="{FF2B5EF4-FFF2-40B4-BE49-F238E27FC236}">
                <a16:creationId xmlns:a16="http://schemas.microsoft.com/office/drawing/2014/main" id="{7A538261-D0B2-48B4-8FD6-7666C03BFBA0}"/>
              </a:ext>
            </a:extLst>
          </p:cNvPr>
          <p:cNvGraphicFramePr/>
          <p:nvPr>
            <p:extLst>
              <p:ext uri="{D42A27DB-BD31-4B8C-83A1-F6EECF244321}">
                <p14:modId xmlns:p14="http://schemas.microsoft.com/office/powerpoint/2010/main" val="2310558179"/>
              </p:ext>
            </p:extLst>
          </p:nvPr>
        </p:nvGraphicFramePr>
        <p:xfrm>
          <a:off x="321055" y="1374375"/>
          <a:ext cx="1158407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4646445"/>
      </p:ext>
    </p:extLst>
  </p:cSld>
  <p:clrMapOvr>
    <a:masterClrMapping/>
  </p:clrMapOvr>
</p:sld>
</file>

<file path=ppt/theme/theme1.xml><?xml version="1.0" encoding="utf-8"?>
<a:theme xmlns:a="http://schemas.openxmlformats.org/drawingml/2006/main" name="Office Theme">
  <a:themeElements>
    <a:clrScheme name="Craig'n'Dave">
      <a:dk1>
        <a:srgbClr val="538135"/>
      </a:dk1>
      <a:lt1>
        <a:sysClr val="window" lastClr="FFFFFF"/>
      </a:lt1>
      <a:dk2>
        <a:srgbClr val="538135"/>
      </a:dk2>
      <a:lt2>
        <a:srgbClr val="E7E6E6"/>
      </a:lt2>
      <a:accent1>
        <a:srgbClr val="823554"/>
      </a:accent1>
      <a:accent2>
        <a:srgbClr val="824C35"/>
      </a:accent2>
      <a:accent3>
        <a:srgbClr val="357382"/>
      </a:accent3>
      <a:accent4>
        <a:srgbClr val="A5A5A5"/>
      </a:accent4>
      <a:accent5>
        <a:srgbClr val="E7E6E6"/>
      </a:accent5>
      <a:accent6>
        <a:srgbClr val="70AD47"/>
      </a:accent6>
      <a:hlink>
        <a:srgbClr val="548235"/>
      </a:hlink>
      <a:folHlink>
        <a:srgbClr val="548235"/>
      </a:folHlink>
    </a:clrScheme>
    <a:fontScheme name="Craig'n'Dave">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479</TotalTime>
  <Words>2216</Words>
  <Application>Microsoft Office PowerPoint</Application>
  <PresentationFormat>Widescreen</PresentationFormat>
  <Paragraphs>245</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Hillyard</dc:creator>
  <cp:lastModifiedBy>Lianne Bagshaw</cp:lastModifiedBy>
  <cp:revision>85</cp:revision>
  <dcterms:created xsi:type="dcterms:W3CDTF">2019-09-17T11:01:38Z</dcterms:created>
  <dcterms:modified xsi:type="dcterms:W3CDTF">2023-07-03T11:05:06Z</dcterms:modified>
</cp:coreProperties>
</file>