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9" r:id="rId3"/>
    <p:sldId id="268" r:id="rId4"/>
    <p:sldId id="280" r:id="rId5"/>
    <p:sldId id="271" r:id="rId6"/>
    <p:sldId id="272" r:id="rId7"/>
    <p:sldId id="273" r:id="rId8"/>
    <p:sldId id="274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8" autoAdjust="0"/>
    <p:restoredTop sz="94660"/>
  </p:normalViewPr>
  <p:slideViewPr>
    <p:cSldViewPr snapToGrid="0">
      <p:cViewPr>
        <p:scale>
          <a:sx n="100" d="100"/>
          <a:sy n="100" d="100"/>
        </p:scale>
        <p:origin x="184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66ED1-0B7A-480C-9CD7-41E55CEB9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23D3E0-B9D0-47D2-8413-129C2D748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63085-A2AD-423A-B09E-2B858C1A6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0AC51-B94A-404C-A92F-AE376945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4B46E-9492-4299-9688-38F20A3B7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41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2D1D3-B8DE-4C8D-B65C-6142524A0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7A55B0-5184-43F1-B86D-F90C2C037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181A0-329B-40B0-8C9A-472C72834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27E9-4981-43C5-8EA6-5426E961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45320-2613-47EE-B83E-3C613E5B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74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CFC3EC-E2CD-42FB-A5CB-EF004C9AF7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A7135-BC1A-413B-B6CD-F282D80B82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A12A3-8B67-4C35-8BF2-65438D1F2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8B4845-6098-450C-99D6-F80CEB2A1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C6F43-BEA4-4466-B985-D33152FC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30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27F0C-21D0-4774-97C4-9DE25918F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9C397-62E2-42A6-A1D5-8D185BBA9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3BF69-8487-4FF4-AEF1-DE93C2838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A71E1-37DF-4785-BED5-AB4135216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8AA6F-CB01-4438-B9C1-16352856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F8927-F234-420D-B39B-BEBC645AE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E0827-7C08-445B-BC2D-DA59CEC4E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12BEF0-1F8B-4B7A-8ED7-60C228992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6EFE7-AC71-4EC9-AA55-AFB93B8EE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3AC88-C04C-4677-B358-C6A5D5251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6456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CB64D-A922-4DBD-B414-8209F7BB4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FB0E4B-BBED-47C7-9835-4185FB4DC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4225C8-85C8-4F51-A985-A1293CF38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F7BC32-AA3E-4E26-B168-8C8B9EAFD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60B666-D13B-4D86-BA4E-0F95910EC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4B3D0A-20E4-419F-A4A1-0A3FA8C2C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64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705DC-2B19-4358-B008-60FF59CE9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34C94-10B7-4ED9-9822-F1D911269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7CC78-7AB6-416D-9A2A-E0C809A440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D0C445-F030-4C2C-844D-BCFE23DCE1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92009E-C756-4204-88A8-177BCE8738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B5519D-87D3-4755-A075-F604F9708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CE2BA7-D1CC-47ED-A3F2-18874CF6E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71D842-C8EE-48CC-9A00-D793A27DB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400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6370D-2672-433D-B54D-A4AE40C03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E05DA3-F3B2-4C45-B4E9-B6486A910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2C51E7-7A1A-4085-865C-1DF54ED83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A0A8F-ECD0-44AA-82E9-14E0EFEA4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137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34C7EF-E811-4DB1-9646-6989427E5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1119F3-9ADB-4A14-87B5-C65EC99F4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EB7C6-5663-4CB2-97D5-44152A517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507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78940-B92D-4992-8AAB-12A604BE1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4FBC1-D09D-4D15-AA2E-8AD83EB5F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B0C724-6536-426E-B5BB-AF31749914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059804-5015-47FC-8A5F-F627649B0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54F3C6-66FF-44CF-BC15-A2E9FFB96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B3E376-2A4D-4500-9E9F-535433AAA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25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83EA9-4791-4734-991B-D93D76CDF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B429A7-3263-4598-B29D-08F37A34D6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1F954-EA07-48E7-9997-9183342E6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449169-7427-412E-93B4-86E9CA6E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FB6966-240D-4394-B87F-DE9E0B584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502A1-EB7B-4646-A38C-E80021355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06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E72F14-63A2-4886-9E41-6A9A5C695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822B1-764D-4594-859A-DDB1FC97D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04F14-32B5-4923-A66D-344BE37E5C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A400C-E086-4407-A62B-A757CDE3723D}" type="datetimeFigureOut">
              <a:rPr lang="en-GB" smtClean="0"/>
              <a:t>14/06/2021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A1412-344C-4C42-A673-26DF3EFF19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9A32C-8215-4700-A74B-575BB32D1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18E-D267-495C-9B7A-C691E8E3A5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3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oxplore.org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swzGocNyR-4?feature=oembed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ethics.com/genetic-ethics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3301E07F-4F79-4B58-8698-EF24DC1EC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Arc 34">
            <a:extLst>
              <a:ext uri="{FF2B5EF4-FFF2-40B4-BE49-F238E27FC236}">
                <a16:creationId xmlns:a16="http://schemas.microsoft.com/office/drawing/2014/main" id="{E58B2195-5055-402F-A3E7-53FF0E498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25836" y="775849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5B9CC-80D5-264C-AB57-66A8991BA9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5943" y="703207"/>
            <a:ext cx="4467792" cy="306054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Welcome to Sixth Form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14D1AA-83E4-5D48-9EB1-5CF468F11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98448" y="3671953"/>
            <a:ext cx="4467792" cy="241019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Transition </a:t>
            </a:r>
            <a:r>
              <a:rPr lang="en-US" dirty="0" err="1">
                <a:solidFill>
                  <a:srgbClr val="FFFFFF"/>
                </a:solidFill>
              </a:rPr>
              <a:t>Programme</a:t>
            </a:r>
            <a:r>
              <a:rPr lang="en-US" dirty="0">
                <a:solidFill>
                  <a:srgbClr val="FFFFFF"/>
                </a:solidFill>
              </a:rPr>
              <a:t> Week 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EE6F773-742A-491A-9A00-A2A150DF5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368" y="366810"/>
            <a:ext cx="6124381" cy="61243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0DAB23C-7B52-9F48-840B-89004D8D8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73" y="684043"/>
            <a:ext cx="6124381" cy="612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8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9575E1-3389-451A-A5F7-27854C25C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4293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3CCC5C-D88E-40FB-B30B-23DCDBD01D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416726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6303E-1E55-4C61-AE6F-C83BFD5FC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GB" sz="2400" dirty="0"/>
              <a:t>This is the final week where we will be exploring </a:t>
            </a:r>
            <a:r>
              <a:rPr lang="en-GB" sz="2400" b="1" dirty="0"/>
              <a:t>generic</a:t>
            </a:r>
            <a:r>
              <a:rPr lang="en-GB" sz="2400" dirty="0"/>
              <a:t> skills for A level study. </a:t>
            </a:r>
          </a:p>
          <a:p>
            <a:r>
              <a:rPr lang="en-GB" sz="2400" dirty="0"/>
              <a:t>Next week, we begin your subject specific work.</a:t>
            </a:r>
          </a:p>
          <a:p>
            <a:r>
              <a:rPr lang="en-GB" sz="2400" dirty="0"/>
              <a:t>Here at the Sixth Form @ </a:t>
            </a:r>
            <a:r>
              <a:rPr lang="en-GB" sz="2400" dirty="0" err="1"/>
              <a:t>Southmoor</a:t>
            </a:r>
            <a:r>
              <a:rPr lang="en-GB" sz="2400" dirty="0"/>
              <a:t> Academy – we find opportunities to learn in all circumstances – this is the essence of A levels – opening your mind to enquiry – always asking academic questions about any situation you find yourself in.</a:t>
            </a:r>
          </a:p>
          <a:p>
            <a:r>
              <a:rPr lang="en-GB" sz="2400" dirty="0"/>
              <a:t>Now is your chance to explore something you are truly interested in.</a:t>
            </a:r>
          </a:p>
          <a:p>
            <a:r>
              <a:rPr lang="en-GB" sz="2400" dirty="0"/>
              <a:t>Again, keep a record of what you are completing!</a:t>
            </a:r>
          </a:p>
        </p:txBody>
      </p:sp>
    </p:spTree>
    <p:extLst>
      <p:ext uri="{BB962C8B-B14F-4D97-AF65-F5344CB8AC3E}">
        <p14:creationId xmlns:p14="http://schemas.microsoft.com/office/powerpoint/2010/main" val="470528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7F98DC9-9CE4-2948-91B7-92489E7B5D7C}"/>
              </a:ext>
            </a:extLst>
          </p:cNvPr>
          <p:cNvSpPr txBox="1">
            <a:spLocks/>
          </p:cNvSpPr>
          <p:nvPr/>
        </p:nvSpPr>
        <p:spPr>
          <a:xfrm>
            <a:off x="1060174" y="-167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Starter Task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D4506B-33F8-834C-8863-6C344B7184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12"/>
          <a:stretch/>
        </p:blipFill>
        <p:spPr>
          <a:xfrm>
            <a:off x="212449" y="180524"/>
            <a:ext cx="847725" cy="100229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B2DE63A-DB89-374B-AB5E-162AD5DE091F}"/>
              </a:ext>
            </a:extLst>
          </p:cNvPr>
          <p:cNvSpPr txBox="1">
            <a:spLocks/>
          </p:cNvSpPr>
          <p:nvPr/>
        </p:nvSpPr>
        <p:spPr>
          <a:xfrm>
            <a:off x="636311" y="3087695"/>
            <a:ext cx="3498979" cy="109715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b="1" dirty="0"/>
              <a:t>Remember</a:t>
            </a:r>
          </a:p>
          <a:p>
            <a:pPr algn="ctr"/>
            <a:r>
              <a:rPr lang="en-GB" sz="5000" b="1" dirty="0"/>
              <a:t>This?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FC621D-BFED-454E-BAE0-284341EBFB42}"/>
              </a:ext>
            </a:extLst>
          </p:cNvPr>
          <p:cNvSpPr/>
          <p:nvPr/>
        </p:nvSpPr>
        <p:spPr>
          <a:xfrm>
            <a:off x="7305261" y="-1670"/>
            <a:ext cx="4886739" cy="685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3C7E8F-E6D4-D44B-B4F2-B18E0253C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8" r="11525" b="12870"/>
          <a:stretch/>
        </p:blipFill>
        <p:spPr>
          <a:xfrm>
            <a:off x="4257878" y="1323893"/>
            <a:ext cx="7175419" cy="4351291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00680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D285EC9-F0BF-4DEE-8C3E-E5A7554EE5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1469" y="2936197"/>
            <a:ext cx="4562061" cy="3208501"/>
          </a:xfrm>
        </p:spPr>
        <p:txBody>
          <a:bodyPr>
            <a:normAutofit/>
          </a:bodyPr>
          <a:lstStyle/>
          <a:p>
            <a:r>
              <a:rPr lang="en-US" sz="2000" dirty="0"/>
              <a:t>This question comes from </a:t>
            </a:r>
            <a:r>
              <a:rPr lang="en-US" sz="2000" dirty="0" err="1"/>
              <a:t>Oxplore</a:t>
            </a:r>
            <a:r>
              <a:rPr lang="en-US" sz="2000" dirty="0"/>
              <a:t>, </a:t>
            </a:r>
            <a:r>
              <a:rPr lang="en-US" sz="2000" b="1" dirty="0"/>
              <a:t>“The home of BIG Questions”</a:t>
            </a:r>
          </a:p>
          <a:p>
            <a:r>
              <a:rPr lang="en-US" sz="2000" dirty="0" err="1"/>
              <a:t>Oxplore</a:t>
            </a:r>
            <a:r>
              <a:rPr lang="en-US" sz="2000" dirty="0"/>
              <a:t> is an online platform run by Oxford University, to help you form opinions about interesting questions.</a:t>
            </a:r>
          </a:p>
          <a:p>
            <a:r>
              <a:rPr lang="en-US" sz="2000" dirty="0"/>
              <a:t>Go to: </a:t>
            </a:r>
            <a:r>
              <a:rPr lang="en-US" sz="2000" dirty="0">
                <a:hlinkClick r:id="rId2"/>
              </a:rPr>
              <a:t>https://oxplore.org/</a:t>
            </a:r>
            <a:endParaRPr lang="en-US" sz="2000" dirty="0"/>
          </a:p>
          <a:p>
            <a:r>
              <a:rPr lang="en-US" sz="2000" dirty="0"/>
              <a:t>You will need to register.</a:t>
            </a:r>
          </a:p>
          <a:p>
            <a:endParaRPr lang="en-GB" sz="2000" dirty="0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617158-1D33-4D4B-8EDE-3B610CA7F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708" y="1043502"/>
            <a:ext cx="3924300" cy="206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22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AFC454B-A080-4D23-B177-6D5356C6E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9427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58029" y="333478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474479" y="1096414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Online Media 4" descr="Oxplore: Home of Big Questions">
            <a:hlinkClick r:id="" action="ppaction://media"/>
            <a:extLst>
              <a:ext uri="{FF2B5EF4-FFF2-40B4-BE49-F238E27FC236}">
                <a16:creationId xmlns:a16="http://schemas.microsoft.com/office/drawing/2014/main" id="{298C6497-914F-8941-A7D3-ACDF9B383DB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458498" y="2247900"/>
            <a:ext cx="7124683" cy="40254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5B0B6A-B7A5-3441-AD65-2C3AF5AA700B}"/>
              </a:ext>
            </a:extLst>
          </p:cNvPr>
          <p:cNvSpPr txBox="1"/>
          <p:nvPr/>
        </p:nvSpPr>
        <p:spPr>
          <a:xfrm>
            <a:off x="1738151" y="4052956"/>
            <a:ext cx="19422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Watch this!</a:t>
            </a:r>
          </a:p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D1383-849B-9549-85A9-6F854C7C71DA}"/>
              </a:ext>
            </a:extLst>
          </p:cNvPr>
          <p:cNvSpPr txBox="1"/>
          <p:nvPr/>
        </p:nvSpPr>
        <p:spPr>
          <a:xfrm>
            <a:off x="5088188" y="1614582"/>
            <a:ext cx="6221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Joining our friends at Oxford University...</a:t>
            </a:r>
            <a:endParaRPr lang="en-US" sz="2800" b="1" dirty="0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44E83800-E047-2B44-8A71-3749C7E90CCC}"/>
              </a:ext>
            </a:extLst>
          </p:cNvPr>
          <p:cNvSpPr/>
          <p:nvPr/>
        </p:nvSpPr>
        <p:spPr>
          <a:xfrm>
            <a:off x="3588026" y="3931577"/>
            <a:ext cx="853829" cy="725556"/>
          </a:xfrm>
          <a:prstGeom prst="rightArrow">
            <a:avLst/>
          </a:prstGeom>
          <a:solidFill>
            <a:srgbClr val="FBD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037FBE-BB5C-AE48-89C7-DBAA76C98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8" y="4469678"/>
            <a:ext cx="4080258" cy="20826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508768-B3B5-7942-8DF7-62041A913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129" y="4462406"/>
            <a:ext cx="4080256" cy="20818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8A4C0E-581A-AF40-8879-B540A8652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128" y="246249"/>
            <a:ext cx="4080257" cy="21230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2D54A8-205F-634F-806D-0F34E57C18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70" y="249878"/>
            <a:ext cx="4080260" cy="21230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5229EC-82EA-214E-BA14-B4F6105219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71" y="4432518"/>
            <a:ext cx="4080259" cy="21198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0E1363-128A-4047-86C0-42BC749304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70" y="2364802"/>
            <a:ext cx="4080259" cy="21198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861A0B-E089-FF43-856B-F1ED7FC883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7" y="2346669"/>
            <a:ext cx="4080259" cy="21230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4B2934-05DC-4F4C-8945-C61396174E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128" y="2372447"/>
            <a:ext cx="4080258" cy="21166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A2AE4E-D0A4-7348-83C2-60E42CC6AE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" y="253067"/>
            <a:ext cx="4080258" cy="211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53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C833F5-0668-F540-98A4-8D3136F69C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4" t="1821" r="10759" b="3167"/>
          <a:stretch/>
        </p:blipFill>
        <p:spPr>
          <a:xfrm>
            <a:off x="0" y="0"/>
            <a:ext cx="6616700" cy="6858000"/>
          </a:xfrm>
          <a:prstGeom prst="rect">
            <a:avLst/>
          </a:prstGeom>
        </p:spPr>
      </p:pic>
      <p:sp>
        <p:nvSpPr>
          <p:cNvPr id="9" name="Round Diagonal Corner of Rectangle 8">
            <a:extLst>
              <a:ext uri="{FF2B5EF4-FFF2-40B4-BE49-F238E27FC236}">
                <a16:creationId xmlns:a16="http://schemas.microsoft.com/office/drawing/2014/main" id="{5D86E5BC-A9E1-8B49-BDAD-4CE65498D84A}"/>
              </a:ext>
            </a:extLst>
          </p:cNvPr>
          <p:cNvSpPr/>
          <p:nvPr/>
        </p:nvSpPr>
        <p:spPr>
          <a:xfrm>
            <a:off x="6358283" y="1076738"/>
            <a:ext cx="4862395" cy="5247861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Diagonal Corner of Rectangle 4">
            <a:extLst>
              <a:ext uri="{FF2B5EF4-FFF2-40B4-BE49-F238E27FC236}">
                <a16:creationId xmlns:a16="http://schemas.microsoft.com/office/drawing/2014/main" id="{C7B72845-E725-6F40-832E-EA9591617661}"/>
              </a:ext>
            </a:extLst>
          </p:cNvPr>
          <p:cNvSpPr/>
          <p:nvPr/>
        </p:nvSpPr>
        <p:spPr>
          <a:xfrm>
            <a:off x="6358284" y="924339"/>
            <a:ext cx="4678016" cy="5247860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8659" y="1029527"/>
            <a:ext cx="5721484" cy="1325563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What should I do?</a:t>
            </a:r>
            <a:endParaRPr lang="en-GB" sz="4000" b="1" u="sng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8659" y="2104403"/>
            <a:ext cx="4279841" cy="4351338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Work through the questions – answer them by watching the videos/listening to the podcasts.</a:t>
            </a:r>
            <a:endParaRPr lang="en-US" sz="2400" dirty="0">
              <a:solidFill>
                <a:schemeClr val="bg1"/>
              </a:solidFill>
            </a:endParaRP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GB" sz="2400" dirty="0">
                <a:solidFill>
                  <a:schemeClr val="bg1"/>
                </a:solidFill>
              </a:rPr>
              <a:t>What's your top fact? How did you vote? Why what is your reasoning for this - should we always see other people's points of view?</a:t>
            </a: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91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A84B152-3496-4C52-AF08-97AFFC09D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Round Diagonal Corner of Rectangle 13">
            <a:extLst>
              <a:ext uri="{FF2B5EF4-FFF2-40B4-BE49-F238E27FC236}">
                <a16:creationId xmlns:a16="http://schemas.microsoft.com/office/drawing/2014/main" id="{89E4A739-D81E-6B45-809A-61F1AABDC5BC}"/>
              </a:ext>
            </a:extLst>
          </p:cNvPr>
          <p:cNvSpPr/>
          <p:nvPr/>
        </p:nvSpPr>
        <p:spPr>
          <a:xfrm>
            <a:off x="822192" y="1227639"/>
            <a:ext cx="5344886" cy="4909457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 Diagonal Corner of Rectangle 15">
            <a:extLst>
              <a:ext uri="{FF2B5EF4-FFF2-40B4-BE49-F238E27FC236}">
                <a16:creationId xmlns:a16="http://schemas.microsoft.com/office/drawing/2014/main" id="{35DC652B-3296-E047-8D68-8165543AC5C0}"/>
              </a:ext>
            </a:extLst>
          </p:cNvPr>
          <p:cNvSpPr/>
          <p:nvPr/>
        </p:nvSpPr>
        <p:spPr>
          <a:xfrm>
            <a:off x="669792" y="1075239"/>
            <a:ext cx="5344886" cy="4909457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4820" y="1227638"/>
            <a:ext cx="5393360" cy="1325563"/>
          </a:xfrm>
        </p:spPr>
        <p:txBody>
          <a:bodyPr>
            <a:normAutofit/>
          </a:bodyPr>
          <a:lstStyle/>
          <a:p>
            <a:r>
              <a:rPr lang="en-GB" b="1" u="sng" dirty="0">
                <a:solidFill>
                  <a:schemeClr val="bg1"/>
                </a:solidFill>
              </a:rPr>
              <a:t>Resource 2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B2ADB95-0FA3-4BD7-A8AC-89D014A8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645" y="2415090"/>
            <a:ext cx="4683179" cy="4346575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Mirror article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What does this tell us?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Can we criticise the research in any way?  </a:t>
            </a:r>
          </a:p>
          <a:p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24DBCE-E731-4B22-8181-A39C1D862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630884" cy="630884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CBF9756-6AC8-4C65-84DF-56FBFFA1D8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0227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42C7AE1-F19F-4F69-B1E2-A3AF1B3E3B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3555" r="24445"/>
          <a:stretch/>
        </p:blipFill>
        <p:spPr>
          <a:xfrm>
            <a:off x="7751975" y="1075239"/>
            <a:ext cx="4128603" cy="4128603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D385988-EAAF-4C27-AF8A-2BFBECAF3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3621FD4-D14D-45D5-9A57-9A2DE5EA5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621D332-7329-4994-8836-C429A51B7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D20F754-35A9-4508-BE3C-C59996D14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536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5966787-4715-404F-88D3-6C67A50FB08A}"/>
              </a:ext>
            </a:extLst>
          </p:cNvPr>
          <p:cNvSpPr txBox="1">
            <a:spLocks/>
          </p:cNvSpPr>
          <p:nvPr/>
        </p:nvSpPr>
        <p:spPr>
          <a:xfrm>
            <a:off x="0" y="2859095"/>
            <a:ext cx="12382501" cy="88740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7200" b="1" dirty="0">
                <a:solidFill>
                  <a:schemeClr val="bg1"/>
                </a:solidFill>
              </a:rPr>
              <a:t>See you next week!</a:t>
            </a:r>
          </a:p>
        </p:txBody>
      </p:sp>
    </p:spTree>
    <p:extLst>
      <p:ext uri="{BB962C8B-B14F-4D97-AF65-F5344CB8AC3E}">
        <p14:creationId xmlns:p14="http://schemas.microsoft.com/office/powerpoint/2010/main" val="840672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D02133"/>
      </a:accent1>
      <a:accent2>
        <a:srgbClr val="BC1D2E"/>
      </a:accent2>
      <a:accent3>
        <a:srgbClr val="DEBCBB"/>
      </a:accent3>
      <a:accent4>
        <a:srgbClr val="FBD8D5"/>
      </a:accent4>
      <a:accent5>
        <a:srgbClr val="FFDD11"/>
      </a:accent5>
      <a:accent6>
        <a:srgbClr val="C5192F"/>
      </a:accent6>
      <a:hlink>
        <a:srgbClr val="CC9900"/>
      </a:hlink>
      <a:folHlink>
        <a:srgbClr val="666699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361</TotalTime>
  <Words>239</Words>
  <Application>Microsoft Macintosh PowerPoint</Application>
  <PresentationFormat>Widescreen</PresentationFormat>
  <Paragraphs>27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Franklin Gothic Book</vt:lpstr>
      <vt:lpstr>Franklin Gothic Medium</vt:lpstr>
      <vt:lpstr>Office Theme</vt:lpstr>
      <vt:lpstr>Welcome to Sixth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should I do?</vt:lpstr>
      <vt:lpstr>Resource 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Sixth Form</dc:title>
  <dc:creator>Lianne Emanuel</dc:creator>
  <cp:lastModifiedBy>Peter Davison</cp:lastModifiedBy>
  <cp:revision>12</cp:revision>
  <dcterms:created xsi:type="dcterms:W3CDTF">2020-03-26T12:10:27Z</dcterms:created>
  <dcterms:modified xsi:type="dcterms:W3CDTF">2021-06-14T09:02:42Z</dcterms:modified>
</cp:coreProperties>
</file>