
<file path=[Content_Types].xml><?xml version="1.0" encoding="utf-8"?>
<Types xmlns="http://schemas.openxmlformats.org/package/2006/content-types">
  <Default Extension="jpg" ContentType="image/jpeg"/>
  <Default Extension="png" ContentType="image/png"/>
  <Default Extension="rels" ContentType="application/vnd.openxmlformats-package.relationships+xml"/>
  <Default Extension="svg" ContentType="image/svg+xml"/>
  <Default Extension="tiff" ContentType="image/tiff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diagrams/data1.xml" ContentType="application/vnd.openxmlformats-officedocument.drawingml.diagramData+xml"/>
  <Override PartName="/ppt/diagrams/layout1.xml" ContentType="application/vnd.openxmlformats-officedocument.drawingml.diagramLayout+xml"/>
  <Override PartName="/ppt/diagrams/quickStyle1.xml" ContentType="application/vnd.openxmlformats-officedocument.drawingml.diagramStyle+xml"/>
  <Override PartName="/ppt/diagrams/colors1.xml" ContentType="application/vnd.openxmlformats-officedocument.drawingml.diagramColors+xml"/>
  <Override PartName="/ppt/diagrams/drawing1.xml" ContentType="application/vnd.ms-office.drawingml.diagramDrawing+xml"/>
  <Override PartName="/ppt/diagrams/data2.xml" ContentType="application/vnd.openxmlformats-officedocument.drawingml.diagramData+xml"/>
  <Override PartName="/ppt/diagrams/layout2.xml" ContentType="application/vnd.openxmlformats-officedocument.drawingml.diagramLayout+xml"/>
  <Override PartName="/ppt/diagrams/quickStyle2.xml" ContentType="application/vnd.openxmlformats-officedocument.drawingml.diagramStyle+xml"/>
  <Override PartName="/ppt/diagrams/colors2.xml" ContentType="application/vnd.openxmlformats-officedocument.drawingml.diagramColors+xml"/>
  <Override PartName="/ppt/diagrams/drawing2.xml" ContentType="application/vnd.ms-office.drawingml.diagramDrawing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9" r:id="rId3"/>
    <p:sldId id="793" r:id="rId4"/>
    <p:sldId id="266" r:id="rId5"/>
    <p:sldId id="798" r:id="rId6"/>
    <p:sldId id="268" r:id="rId7"/>
    <p:sldId id="280" r:id="rId8"/>
    <p:sldId id="271" r:id="rId9"/>
    <p:sldId id="272" r:id="rId10"/>
    <p:sldId id="273" r:id="rId11"/>
    <p:sldId id="274" r:id="rId12"/>
    <p:sldId id="795" r:id="rId13"/>
    <p:sldId id="797" r:id="rId14"/>
    <p:sldId id="279" r:id="rId1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68" autoAdjust="0"/>
    <p:restoredTop sz="94660"/>
  </p:normalViewPr>
  <p:slideViewPr>
    <p:cSldViewPr snapToGrid="0">
      <p:cViewPr>
        <p:scale>
          <a:sx n="117" d="100"/>
          <a:sy n="117" d="100"/>
        </p:scale>
        <p:origin x="744" y="41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diagrams/_rels/data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_rels/drawing1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image" Target="../media/image3.svg"/><Relationship Id="rId1" Type="http://schemas.openxmlformats.org/officeDocument/2006/relationships/image" Target="../media/image2.png"/><Relationship Id="rId6" Type="http://schemas.openxmlformats.org/officeDocument/2006/relationships/image" Target="../media/image7.svg"/><Relationship Id="rId5" Type="http://schemas.openxmlformats.org/officeDocument/2006/relationships/image" Target="../media/image6.png"/><Relationship Id="rId10" Type="http://schemas.openxmlformats.org/officeDocument/2006/relationships/image" Target="../media/image11.svg"/><Relationship Id="rId4" Type="http://schemas.openxmlformats.org/officeDocument/2006/relationships/image" Target="../media/image5.svg"/><Relationship Id="rId9" Type="http://schemas.openxmlformats.org/officeDocument/2006/relationships/image" Target="../media/image10.png"/></Relationships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18/5/colors/Iconchunking_neutralicon_colorful1">
  <dgm:title val=""/>
  <dgm:desc val=""/>
  <dgm:catLst>
    <dgm:cat type="colorful" pri="101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1">
    <dgm:fillClrLst meth="repeat">
      <a:schemeClr val="bg1"/>
    </dgm:fillClrLst>
    <dgm:linClrLst meth="repeat">
      <a:schemeClr val="lt1">
        <a:alpha val="0"/>
      </a:schemeClr>
    </dgm:linClrLst>
    <dgm:effectClrLst/>
    <dgm:txLinClrLst/>
    <dgm:txFillClrLst meth="repeat">
      <a:schemeClr val="dk1"/>
    </dgm:txFillClrLst>
    <dgm:txEffectClrLst/>
  </dgm:styleLbl>
  <dgm:styleLbl name="alig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/>
    <dgm:txEffectClrLst/>
  </dgm:styleLbl>
  <dgm:styleLbl name="lnNode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2">
        <a:alpha val="50000"/>
      </a:schemeClr>
      <a:schemeClr val="accent3">
        <a:alpha val="50000"/>
      </a:schemeClr>
      <a:schemeClr val="accent4">
        <a:alpha val="50000"/>
      </a:schemeClr>
      <a:schemeClr val="accent5">
        <a:alpha val="50000"/>
      </a:schemeClr>
      <a:schemeClr val="accent6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node3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node4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2">
        <a:tint val="50000"/>
      </a:schemeClr>
      <a:schemeClr val="accent3">
        <a:tint val="50000"/>
      </a:schemeClr>
      <a:schemeClr val="accent4">
        <a:tint val="50000"/>
      </a:schemeClr>
      <a:schemeClr val="accent5">
        <a:tint val="50000"/>
      </a:schemeClr>
      <a:schemeClr val="accent6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>
      <a:schemeClr val="accent1">
        <a:tint val="50000"/>
      </a:schemeClr>
      <a:schemeClr val="accent2">
        <a:tint val="2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/>
    <dgm:txEffectClrLst/>
  </dgm:styleLbl>
  <dgm:styleLbl name="f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bgSibTrans2D1">
    <dgm:fillClrLst meth="repeat">
      <a:schemeClr val="accent2"/>
      <a:schemeClr val="accent3"/>
      <a:schemeClr val="accent4"/>
      <a:schemeClr val="accent5"/>
      <a:schemeClr val="accent6"/>
    </dgm:fillClrLst>
    <dgm:linClrLst meth="cycle">
      <a:schemeClr val="lt1"/>
    </dgm:linClrLst>
    <dgm:effectClrLst/>
    <dgm:txLinClrLst/>
    <dgm:txFillClrLst meth="repeat">
      <a:schemeClr val="lt1"/>
    </dgm:txFillClrLst>
    <dgm:txEffectClrLst/>
  </dgm:styleLbl>
  <dgm:styleLbl name="sibTrans1D1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2"/>
    </dgm:fillClrLst>
    <dgm:linClrLst meth="repeat">
      <a:schemeClr val="accent2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2"/>
    </dgm:fillClrLst>
    <dgm:linClrLst meth="repeat">
      <a:schemeClr val="lt1"/>
    </dgm:linClrLst>
    <dgm:effectClrLst/>
    <dgm:txLinClrLst/>
    <dgm:txFillClrLst/>
    <dgm:txEffectClrLst/>
  </dgm:styleLbl>
  <dgm:styleLbl name="asst2">
    <dgm:fillClrLst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asst3">
    <dgm:fillClrLst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asst4">
    <dgm:fillClrLst>
      <a:schemeClr val="accent5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2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3"/>
    </dgm:fillClrLst>
    <dgm:linClrLst meth="repeat">
      <a:schemeClr val="lt1"/>
    </dgm:linClrLst>
    <dgm:effectClrLst/>
    <dgm:txLinClrLst/>
    <dgm:txFillClrLst/>
    <dgm:txEffectClrLst/>
  </dgm:styleLbl>
  <dgm:styleLbl name="parChTrans2D3">
    <dgm:fillClrLst meth="repeat">
      <a:schemeClr val="accent4"/>
    </dgm:fillClrLst>
    <dgm:linClrLst meth="repeat">
      <a:schemeClr val="lt1"/>
    </dgm:linClrLst>
    <dgm:effectClrLst/>
    <dgm:txLinClrLst/>
    <dgm:txFillClrLst/>
    <dgm:txEffectClrLst/>
  </dgm:styleLbl>
  <dgm:styleLbl name="parChTrans2D4">
    <dgm:fillClrLst meth="repeat">
      <a:schemeClr val="accent5"/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2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3">
        <a:tint val="90000"/>
      </a:schemeClr>
    </dgm:fillClrLst>
    <dgm:linClrLst meth="repeat">
      <a:schemeClr val="accent2"/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4">
        <a:tint val="70000"/>
      </a:schemeClr>
    </dgm:fillClrLst>
    <dgm:linClrLst meth="repeat">
      <a:schemeClr val="accent3"/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5">
        <a:tint val="50000"/>
      </a:schemeClr>
    </dgm:fillClrLst>
    <dgm:linClrLst meth="repeat">
      <a:schemeClr val="accent4"/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2"/>
      <a:schemeClr val="accent3"/>
      <a:schemeClr val="accent4"/>
      <a:schemeClr val="accent5"/>
      <a:schemeClr val="accent6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fillClrLst>
    <dgm:linClrLst meth="repeat">
      <a:schemeClr val="accent2">
        <a:tint val="40000"/>
        <a:alpha val="90000"/>
      </a:schemeClr>
      <a:schemeClr val="accent3">
        <a:tint val="40000"/>
        <a:alpha val="90000"/>
      </a:schemeClr>
      <a:schemeClr val="accent4">
        <a:tint val="40000"/>
        <a:alpha val="90000"/>
      </a:schemeClr>
      <a:schemeClr val="accent5">
        <a:tint val="40000"/>
        <a:alpha val="90000"/>
      </a:schemeClr>
      <a:schemeClr val="accent6">
        <a:tint val="40000"/>
        <a:alpha val="9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>
      <a:schemeClr val="accent2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>
      <a:schemeClr val="accent3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>
      <a:schemeClr val="accent4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2"/>
      <a:schemeClr val="accent3"/>
      <a:schemeClr val="accent4"/>
      <a:schemeClr val="accent5"/>
      <a:schemeClr val="accent6"/>
    </dgm:fillClrLst>
    <dgm:linClrLst meth="repeat">
      <a:schemeClr val="lt1">
        <a:alpha val="0"/>
      </a:schemeClr>
    </dgm:linClrLst>
    <dgm:effectClrLst/>
    <dgm:txLinClrLst/>
    <dgm:txFillClrLst/>
    <dgm:txEffectClrLst/>
  </dgm:styleLbl>
  <dgm:styleLbl name="dkBgShp">
    <dgm:fillClrLst meth="repeat">
      <a:schemeClr val="accent2">
        <a:shade val="90000"/>
      </a:schemeClr>
    </dgm:fillClrLst>
    <dgm:linClrLst meth="repeat">
      <a:schemeClr val="dk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2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2">
        <a:tint val="4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1148D73C-5A46-498E-8690-740AA02DEFE0}" type="doc">
      <dgm:prSet loTypeId="urn:microsoft.com/office/officeart/2018/2/layout/IconCircleList" loCatId="icon" qsTypeId="urn:microsoft.com/office/officeart/2005/8/quickstyle/simple1" qsCatId="simple" csTypeId="urn:microsoft.com/office/officeart/2018/5/colors/Iconchunking_neutralicon_colorful1" csCatId="colorful" phldr="1"/>
      <dgm:spPr/>
      <dgm:t>
        <a:bodyPr/>
        <a:lstStyle/>
        <a:p>
          <a:endParaRPr lang="en-US"/>
        </a:p>
      </dgm:t>
    </dgm:pt>
    <dgm:pt modelId="{941604BA-A261-437B-A834-7FD8962E59BE}">
      <dgm:prSet/>
      <dgm:spPr/>
      <dgm:t>
        <a:bodyPr/>
        <a:lstStyle/>
        <a:p>
          <a:r>
            <a:rPr lang="en-GB"/>
            <a:t>Ask yourself these questions</a:t>
          </a:r>
          <a:endParaRPr lang="en-US"/>
        </a:p>
      </dgm:t>
    </dgm:pt>
    <dgm:pt modelId="{34E547C4-E913-4FEF-BA17-AB453DCD6948}" type="parTrans" cxnId="{2ED0CC39-AE12-414D-B22A-D006FAF0F886}">
      <dgm:prSet/>
      <dgm:spPr/>
      <dgm:t>
        <a:bodyPr/>
        <a:lstStyle/>
        <a:p>
          <a:endParaRPr lang="en-US"/>
        </a:p>
      </dgm:t>
    </dgm:pt>
    <dgm:pt modelId="{3C4A509C-2B44-4EEF-B575-133A4E22A164}" type="sibTrans" cxnId="{2ED0CC39-AE12-414D-B22A-D006FAF0F886}">
      <dgm:prSet/>
      <dgm:spPr/>
      <dgm:t>
        <a:bodyPr/>
        <a:lstStyle/>
        <a:p>
          <a:endParaRPr lang="en-US"/>
        </a:p>
      </dgm:t>
    </dgm:pt>
    <dgm:pt modelId="{F45E54A1-CE24-4076-8F7D-9A2D13AF688B}">
      <dgm:prSet/>
      <dgm:spPr/>
      <dgm:t>
        <a:bodyPr/>
        <a:lstStyle/>
        <a:p>
          <a:r>
            <a:rPr lang="en-GB"/>
            <a:t>Ask member of your family</a:t>
          </a:r>
          <a:endParaRPr lang="en-US"/>
        </a:p>
      </dgm:t>
    </dgm:pt>
    <dgm:pt modelId="{7C4B9825-9E3F-4616-9DA0-9FC79B55E79B}" type="parTrans" cxnId="{8E408FB7-614E-4D0F-8071-84C5864865CE}">
      <dgm:prSet/>
      <dgm:spPr/>
      <dgm:t>
        <a:bodyPr/>
        <a:lstStyle/>
        <a:p>
          <a:endParaRPr lang="en-US"/>
        </a:p>
      </dgm:t>
    </dgm:pt>
    <dgm:pt modelId="{D59863AD-0023-4870-A513-CF994F39B9E5}" type="sibTrans" cxnId="{8E408FB7-614E-4D0F-8071-84C5864865CE}">
      <dgm:prSet/>
      <dgm:spPr/>
      <dgm:t>
        <a:bodyPr/>
        <a:lstStyle/>
        <a:p>
          <a:endParaRPr lang="en-US"/>
        </a:p>
      </dgm:t>
    </dgm:pt>
    <dgm:pt modelId="{AC50D1C6-38DD-4EE5-90FA-8A943312BFD4}">
      <dgm:prSet/>
      <dgm:spPr/>
      <dgm:t>
        <a:bodyPr/>
        <a:lstStyle/>
        <a:p>
          <a:r>
            <a:rPr lang="en-GB"/>
            <a:t>Set up an online survey</a:t>
          </a:r>
          <a:endParaRPr lang="en-US"/>
        </a:p>
      </dgm:t>
    </dgm:pt>
    <dgm:pt modelId="{2E71AE4B-6963-4AF4-9FE3-531644E6747B}" type="parTrans" cxnId="{233AD671-E541-40F9-861D-B1188D7D7989}">
      <dgm:prSet/>
      <dgm:spPr/>
      <dgm:t>
        <a:bodyPr/>
        <a:lstStyle/>
        <a:p>
          <a:endParaRPr lang="en-US"/>
        </a:p>
      </dgm:t>
    </dgm:pt>
    <dgm:pt modelId="{E699A0BB-5444-43E5-B342-4966CC8F7AD3}" type="sibTrans" cxnId="{233AD671-E541-40F9-861D-B1188D7D7989}">
      <dgm:prSet/>
      <dgm:spPr/>
      <dgm:t>
        <a:bodyPr/>
        <a:lstStyle/>
        <a:p>
          <a:endParaRPr lang="en-US"/>
        </a:p>
      </dgm:t>
    </dgm:pt>
    <dgm:pt modelId="{7B784FC3-86CE-467C-9AFD-3C7BB2F19391}">
      <dgm:prSet/>
      <dgm:spPr/>
      <dgm:t>
        <a:bodyPr/>
        <a:lstStyle/>
        <a:p>
          <a:r>
            <a:rPr lang="en-GB" dirty="0"/>
            <a:t>Extended research using the internet</a:t>
          </a:r>
          <a:endParaRPr lang="en-US" dirty="0"/>
        </a:p>
      </dgm:t>
    </dgm:pt>
    <dgm:pt modelId="{1251AF43-1FB3-472F-86CF-10F7B91C4902}" type="parTrans" cxnId="{F91F6B6E-7026-4E9F-844E-85EB528D9A4A}">
      <dgm:prSet/>
      <dgm:spPr/>
      <dgm:t>
        <a:bodyPr/>
        <a:lstStyle/>
        <a:p>
          <a:endParaRPr lang="en-US"/>
        </a:p>
      </dgm:t>
    </dgm:pt>
    <dgm:pt modelId="{1B2CEDC7-9399-4E8E-899F-03AAC54693EA}" type="sibTrans" cxnId="{F91F6B6E-7026-4E9F-844E-85EB528D9A4A}">
      <dgm:prSet/>
      <dgm:spPr/>
      <dgm:t>
        <a:bodyPr/>
        <a:lstStyle/>
        <a:p>
          <a:endParaRPr lang="en-US"/>
        </a:p>
      </dgm:t>
    </dgm:pt>
    <dgm:pt modelId="{F0B6FC63-DFCD-471C-95FB-A72032954262}">
      <dgm:prSet/>
      <dgm:spPr/>
      <dgm:t>
        <a:bodyPr/>
        <a:lstStyle/>
        <a:p>
          <a:r>
            <a:rPr lang="en-GB" dirty="0"/>
            <a:t>Conclude your argument – what is the answer?</a:t>
          </a:r>
          <a:endParaRPr lang="en-US" dirty="0"/>
        </a:p>
      </dgm:t>
    </dgm:pt>
    <dgm:pt modelId="{F3D51EC4-1A7E-4FA1-BFBC-9F26267E8404}" type="parTrans" cxnId="{C3BF3490-21A8-401D-B166-A6132109993D}">
      <dgm:prSet/>
      <dgm:spPr/>
      <dgm:t>
        <a:bodyPr/>
        <a:lstStyle/>
        <a:p>
          <a:endParaRPr lang="en-US"/>
        </a:p>
      </dgm:t>
    </dgm:pt>
    <dgm:pt modelId="{B51652E8-974D-4DDD-8682-7DC0EA504A8A}" type="sibTrans" cxnId="{C3BF3490-21A8-401D-B166-A6132109993D}">
      <dgm:prSet/>
      <dgm:spPr/>
      <dgm:t>
        <a:bodyPr/>
        <a:lstStyle/>
        <a:p>
          <a:endParaRPr lang="en-US"/>
        </a:p>
      </dgm:t>
    </dgm:pt>
    <dgm:pt modelId="{FE0DA4B3-727A-4F58-8215-6BAACE613933}" type="pres">
      <dgm:prSet presAssocID="{1148D73C-5A46-498E-8690-740AA02DEFE0}" presName="root" presStyleCnt="0">
        <dgm:presLayoutVars>
          <dgm:dir/>
          <dgm:resizeHandles val="exact"/>
        </dgm:presLayoutVars>
      </dgm:prSet>
      <dgm:spPr/>
    </dgm:pt>
    <dgm:pt modelId="{0F03A1D4-4784-4060-8CAC-0365BE2E3C12}" type="pres">
      <dgm:prSet presAssocID="{1148D73C-5A46-498E-8690-740AA02DEFE0}" presName="container" presStyleCnt="0">
        <dgm:presLayoutVars>
          <dgm:dir/>
          <dgm:resizeHandles val="exact"/>
        </dgm:presLayoutVars>
      </dgm:prSet>
      <dgm:spPr/>
    </dgm:pt>
    <dgm:pt modelId="{10DE6961-390F-4E5C-B278-FF6F783487AF}" type="pres">
      <dgm:prSet presAssocID="{941604BA-A261-437B-A834-7FD8962E59BE}" presName="compNode" presStyleCnt="0"/>
      <dgm:spPr/>
    </dgm:pt>
    <dgm:pt modelId="{E860AB79-6AFF-415C-9746-504042E387AB}" type="pres">
      <dgm:prSet presAssocID="{941604BA-A261-437B-A834-7FD8962E59BE}" presName="iconBgRect" presStyleLbl="bgShp" presStyleIdx="0" presStyleCnt="5"/>
      <dgm:spPr/>
    </dgm:pt>
    <dgm:pt modelId="{65B0D93C-6EC6-42DE-A76A-A07A52454175}" type="pres">
      <dgm:prSet presAssocID="{941604BA-A261-437B-A834-7FD8962E59BE}" presName="iconRect" presStyleLbl="node1" presStyleIdx="0" presStyleCnt="5"/>
      <dgm:spPr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s"/>
        </a:ext>
      </dgm:extLst>
    </dgm:pt>
    <dgm:pt modelId="{0B4DD3C9-FCFF-47A3-891A-82654F5F43A6}" type="pres">
      <dgm:prSet presAssocID="{941604BA-A261-437B-A834-7FD8962E59BE}" presName="spaceRect" presStyleCnt="0"/>
      <dgm:spPr/>
    </dgm:pt>
    <dgm:pt modelId="{F72E90CC-8141-4B8D-AB63-4C955505BA87}" type="pres">
      <dgm:prSet presAssocID="{941604BA-A261-437B-A834-7FD8962E59BE}" presName="textRect" presStyleLbl="revTx" presStyleIdx="0" presStyleCnt="5">
        <dgm:presLayoutVars>
          <dgm:chMax val="1"/>
          <dgm:chPref val="1"/>
        </dgm:presLayoutVars>
      </dgm:prSet>
      <dgm:spPr/>
    </dgm:pt>
    <dgm:pt modelId="{38B58CE2-86C5-44A2-94B7-F55A7E3E57BF}" type="pres">
      <dgm:prSet presAssocID="{3C4A509C-2B44-4EEF-B575-133A4E22A164}" presName="sibTrans" presStyleLbl="sibTrans2D1" presStyleIdx="0" presStyleCnt="0"/>
      <dgm:spPr/>
    </dgm:pt>
    <dgm:pt modelId="{DCD0F710-F20A-4E91-AE1E-AFB9F2417CB6}" type="pres">
      <dgm:prSet presAssocID="{F45E54A1-CE24-4076-8F7D-9A2D13AF688B}" presName="compNode" presStyleCnt="0"/>
      <dgm:spPr/>
    </dgm:pt>
    <dgm:pt modelId="{B2F4D1CC-FAB7-46B0-8441-DC9B4CCBC837}" type="pres">
      <dgm:prSet presAssocID="{F45E54A1-CE24-4076-8F7D-9A2D13AF688B}" presName="iconBgRect" presStyleLbl="bgShp" presStyleIdx="1" presStyleCnt="5"/>
      <dgm:spPr/>
    </dgm:pt>
    <dgm:pt modelId="{2EFB05C4-58F8-40D7-87F8-3E736DDC52FC}" type="pres">
      <dgm:prSet presAssocID="{F45E54A1-CE24-4076-8F7D-9A2D13AF688B}" presName="iconRect" presStyleLbl="node1" presStyleIdx="1" presStyleCnt="5"/>
      <dgm:spPr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Management"/>
        </a:ext>
      </dgm:extLst>
    </dgm:pt>
    <dgm:pt modelId="{44FD550F-B18C-4960-BB49-3FDF9187CC65}" type="pres">
      <dgm:prSet presAssocID="{F45E54A1-CE24-4076-8F7D-9A2D13AF688B}" presName="spaceRect" presStyleCnt="0"/>
      <dgm:spPr/>
    </dgm:pt>
    <dgm:pt modelId="{07766505-CBBF-4B08-B3F3-2D2716EF07DF}" type="pres">
      <dgm:prSet presAssocID="{F45E54A1-CE24-4076-8F7D-9A2D13AF688B}" presName="textRect" presStyleLbl="revTx" presStyleIdx="1" presStyleCnt="5">
        <dgm:presLayoutVars>
          <dgm:chMax val="1"/>
          <dgm:chPref val="1"/>
        </dgm:presLayoutVars>
      </dgm:prSet>
      <dgm:spPr/>
    </dgm:pt>
    <dgm:pt modelId="{8397FF28-7FDB-4095-AE5B-E39EF4EFE6CE}" type="pres">
      <dgm:prSet presAssocID="{D59863AD-0023-4870-A513-CF994F39B9E5}" presName="sibTrans" presStyleLbl="sibTrans2D1" presStyleIdx="0" presStyleCnt="0"/>
      <dgm:spPr/>
    </dgm:pt>
    <dgm:pt modelId="{48649A78-94CE-40FB-BBBC-FEA9F7AF7DA9}" type="pres">
      <dgm:prSet presAssocID="{AC50D1C6-38DD-4EE5-90FA-8A943312BFD4}" presName="compNode" presStyleCnt="0"/>
      <dgm:spPr/>
    </dgm:pt>
    <dgm:pt modelId="{57490F84-1B5E-40BA-B921-00A3BA52E61F}" type="pres">
      <dgm:prSet presAssocID="{AC50D1C6-38DD-4EE5-90FA-8A943312BFD4}" presName="iconBgRect" presStyleLbl="bgShp" presStyleIdx="2" presStyleCnt="5"/>
      <dgm:spPr/>
    </dgm:pt>
    <dgm:pt modelId="{B61B18CC-ACA2-416F-9BA2-28180F028645}" type="pres">
      <dgm:prSet presAssocID="{AC50D1C6-38DD-4EE5-90FA-8A943312BFD4}" presName="iconRect" presStyleLbl="node1" presStyleIdx="2" presStyleCnt="5"/>
      <dgm:spPr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Laptop"/>
        </a:ext>
      </dgm:extLst>
    </dgm:pt>
    <dgm:pt modelId="{70C99F82-62D7-4531-BD21-1BF4D53C36C7}" type="pres">
      <dgm:prSet presAssocID="{AC50D1C6-38DD-4EE5-90FA-8A943312BFD4}" presName="spaceRect" presStyleCnt="0"/>
      <dgm:spPr/>
    </dgm:pt>
    <dgm:pt modelId="{40FB5915-7D80-41F9-A67B-601F40EEFEFE}" type="pres">
      <dgm:prSet presAssocID="{AC50D1C6-38DD-4EE5-90FA-8A943312BFD4}" presName="textRect" presStyleLbl="revTx" presStyleIdx="2" presStyleCnt="5">
        <dgm:presLayoutVars>
          <dgm:chMax val="1"/>
          <dgm:chPref val="1"/>
        </dgm:presLayoutVars>
      </dgm:prSet>
      <dgm:spPr/>
    </dgm:pt>
    <dgm:pt modelId="{566B576E-CE64-46A7-8D3E-EA8F76668213}" type="pres">
      <dgm:prSet presAssocID="{E699A0BB-5444-43E5-B342-4966CC8F7AD3}" presName="sibTrans" presStyleLbl="sibTrans2D1" presStyleIdx="0" presStyleCnt="0"/>
      <dgm:spPr/>
    </dgm:pt>
    <dgm:pt modelId="{966961EC-E50A-48B5-9D0B-EBEF7A7A53BE}" type="pres">
      <dgm:prSet presAssocID="{7B784FC3-86CE-467C-9AFD-3C7BB2F19391}" presName="compNode" presStyleCnt="0"/>
      <dgm:spPr/>
    </dgm:pt>
    <dgm:pt modelId="{9BB644A6-A35C-4611-96DB-328B2B44D57D}" type="pres">
      <dgm:prSet presAssocID="{7B784FC3-86CE-467C-9AFD-3C7BB2F19391}" presName="iconBgRect" presStyleLbl="bgShp" presStyleIdx="3" presStyleCnt="5"/>
      <dgm:spPr/>
    </dgm:pt>
    <dgm:pt modelId="{846AEE9A-8620-4F93-9447-87CF5E8E6A88}" type="pres">
      <dgm:prSet presAssocID="{7B784FC3-86CE-467C-9AFD-3C7BB2F19391}" presName="iconRect" presStyleLbl="node1" presStyleIdx="3" presStyleCnt="5"/>
      <dgm:spPr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Internet"/>
        </a:ext>
      </dgm:extLst>
    </dgm:pt>
    <dgm:pt modelId="{19F7E5E4-CD24-4EBA-9F1E-AA6FB9CC0249}" type="pres">
      <dgm:prSet presAssocID="{7B784FC3-86CE-467C-9AFD-3C7BB2F19391}" presName="spaceRect" presStyleCnt="0"/>
      <dgm:spPr/>
    </dgm:pt>
    <dgm:pt modelId="{902B3C88-0E13-4923-8C0F-CBD36B81B9DF}" type="pres">
      <dgm:prSet presAssocID="{7B784FC3-86CE-467C-9AFD-3C7BB2F19391}" presName="textRect" presStyleLbl="revTx" presStyleIdx="3" presStyleCnt="5">
        <dgm:presLayoutVars>
          <dgm:chMax val="1"/>
          <dgm:chPref val="1"/>
        </dgm:presLayoutVars>
      </dgm:prSet>
      <dgm:spPr/>
    </dgm:pt>
    <dgm:pt modelId="{A533882D-333E-4D9A-B26C-3ABC832B763B}" type="pres">
      <dgm:prSet presAssocID="{1B2CEDC7-9399-4E8E-899F-03AAC54693EA}" presName="sibTrans" presStyleLbl="sibTrans2D1" presStyleIdx="0" presStyleCnt="0"/>
      <dgm:spPr/>
    </dgm:pt>
    <dgm:pt modelId="{1E201D22-3E63-4814-99D9-559DD60336E8}" type="pres">
      <dgm:prSet presAssocID="{F0B6FC63-DFCD-471C-95FB-A72032954262}" presName="compNode" presStyleCnt="0"/>
      <dgm:spPr/>
    </dgm:pt>
    <dgm:pt modelId="{C55E4D6B-46D9-408A-A5D0-AB990E31E8CF}" type="pres">
      <dgm:prSet presAssocID="{F0B6FC63-DFCD-471C-95FB-A72032954262}" presName="iconBgRect" presStyleLbl="bgShp" presStyleIdx="4" presStyleCnt="5"/>
      <dgm:spPr/>
    </dgm:pt>
    <dgm:pt modelId="{68D2E201-4AE5-44CA-80E8-45030499086D}" type="pres">
      <dgm:prSet presAssocID="{F0B6FC63-DFCD-471C-95FB-A72032954262}" presName="iconRect" presStyleLbl="node1" presStyleIdx="4" presStyleCnt="5"/>
      <dgm:spPr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>
          <a:noFill/>
        </a:ln>
      </dgm:spPr>
      <dgm:extLst>
        <a:ext uri="{E40237B7-FDA0-4F09-8148-C483321AD2D9}">
          <dgm14:cNvPr xmlns:dgm14="http://schemas.microsoft.com/office/drawing/2010/diagram" id="0" name="" descr="Question mark"/>
        </a:ext>
      </dgm:extLst>
    </dgm:pt>
    <dgm:pt modelId="{C3BE4B7C-F6C0-4770-9C68-5E3CD1C5FFC9}" type="pres">
      <dgm:prSet presAssocID="{F0B6FC63-DFCD-471C-95FB-A72032954262}" presName="spaceRect" presStyleCnt="0"/>
      <dgm:spPr/>
    </dgm:pt>
    <dgm:pt modelId="{D1EBB3E1-A63B-430A-9F0C-CCEA3495ED3C}" type="pres">
      <dgm:prSet presAssocID="{F0B6FC63-DFCD-471C-95FB-A72032954262}" presName="textRect" presStyleLbl="revTx" presStyleIdx="4" presStyleCnt="5">
        <dgm:presLayoutVars>
          <dgm:chMax val="1"/>
          <dgm:chPref val="1"/>
        </dgm:presLayoutVars>
      </dgm:prSet>
      <dgm:spPr/>
    </dgm:pt>
  </dgm:ptLst>
  <dgm:cxnLst>
    <dgm:cxn modelId="{19F54934-E3B4-429A-91A6-29C50CDF980E}" type="presOf" srcId="{AC50D1C6-38DD-4EE5-90FA-8A943312BFD4}" destId="{40FB5915-7D80-41F9-A67B-601F40EEFEFE}" srcOrd="0" destOrd="0" presId="urn:microsoft.com/office/officeart/2018/2/layout/IconCircleList"/>
    <dgm:cxn modelId="{5C5B7135-68D0-4D83-A36B-B50C8FFADDF6}" type="presOf" srcId="{F45E54A1-CE24-4076-8F7D-9A2D13AF688B}" destId="{07766505-CBBF-4B08-B3F3-2D2716EF07DF}" srcOrd="0" destOrd="0" presId="urn:microsoft.com/office/officeart/2018/2/layout/IconCircleList"/>
    <dgm:cxn modelId="{2ED0CC39-AE12-414D-B22A-D006FAF0F886}" srcId="{1148D73C-5A46-498E-8690-740AA02DEFE0}" destId="{941604BA-A261-437B-A834-7FD8962E59BE}" srcOrd="0" destOrd="0" parTransId="{34E547C4-E913-4FEF-BA17-AB453DCD6948}" sibTransId="{3C4A509C-2B44-4EEF-B575-133A4E22A164}"/>
    <dgm:cxn modelId="{22F5F845-829E-4AE4-A77E-83F829D992B8}" type="presOf" srcId="{1B2CEDC7-9399-4E8E-899F-03AAC54693EA}" destId="{A533882D-333E-4D9A-B26C-3ABC832B763B}" srcOrd="0" destOrd="0" presId="urn:microsoft.com/office/officeart/2018/2/layout/IconCircleList"/>
    <dgm:cxn modelId="{477A4058-B8C2-4412-9DDE-80CF001EFA23}" type="presOf" srcId="{F0B6FC63-DFCD-471C-95FB-A72032954262}" destId="{D1EBB3E1-A63B-430A-9F0C-CCEA3495ED3C}" srcOrd="0" destOrd="0" presId="urn:microsoft.com/office/officeart/2018/2/layout/IconCircleList"/>
    <dgm:cxn modelId="{35857864-E22E-48AE-A216-B8D39E57AE63}" type="presOf" srcId="{D59863AD-0023-4870-A513-CF994F39B9E5}" destId="{8397FF28-7FDB-4095-AE5B-E39EF4EFE6CE}" srcOrd="0" destOrd="0" presId="urn:microsoft.com/office/officeart/2018/2/layout/IconCircleList"/>
    <dgm:cxn modelId="{FF5A7E69-0A91-4700-95AA-3FDB6A0DBF77}" type="presOf" srcId="{1148D73C-5A46-498E-8690-740AA02DEFE0}" destId="{FE0DA4B3-727A-4F58-8215-6BAACE613933}" srcOrd="0" destOrd="0" presId="urn:microsoft.com/office/officeart/2018/2/layout/IconCircleList"/>
    <dgm:cxn modelId="{F91F6B6E-7026-4E9F-844E-85EB528D9A4A}" srcId="{1148D73C-5A46-498E-8690-740AA02DEFE0}" destId="{7B784FC3-86CE-467C-9AFD-3C7BB2F19391}" srcOrd="3" destOrd="0" parTransId="{1251AF43-1FB3-472F-86CF-10F7B91C4902}" sibTransId="{1B2CEDC7-9399-4E8E-899F-03AAC54693EA}"/>
    <dgm:cxn modelId="{233AD671-E541-40F9-861D-B1188D7D7989}" srcId="{1148D73C-5A46-498E-8690-740AA02DEFE0}" destId="{AC50D1C6-38DD-4EE5-90FA-8A943312BFD4}" srcOrd="2" destOrd="0" parTransId="{2E71AE4B-6963-4AF4-9FE3-531644E6747B}" sibTransId="{E699A0BB-5444-43E5-B342-4966CC8F7AD3}"/>
    <dgm:cxn modelId="{C3BF3490-21A8-401D-B166-A6132109993D}" srcId="{1148D73C-5A46-498E-8690-740AA02DEFE0}" destId="{F0B6FC63-DFCD-471C-95FB-A72032954262}" srcOrd="4" destOrd="0" parTransId="{F3D51EC4-1A7E-4FA1-BFBC-9F26267E8404}" sibTransId="{B51652E8-974D-4DDD-8682-7DC0EA504A8A}"/>
    <dgm:cxn modelId="{99A564A4-D54F-4853-8DA0-E071359D9D32}" type="presOf" srcId="{E699A0BB-5444-43E5-B342-4966CC8F7AD3}" destId="{566B576E-CE64-46A7-8D3E-EA8F76668213}" srcOrd="0" destOrd="0" presId="urn:microsoft.com/office/officeart/2018/2/layout/IconCircleList"/>
    <dgm:cxn modelId="{8E408FB7-614E-4D0F-8071-84C5864865CE}" srcId="{1148D73C-5A46-498E-8690-740AA02DEFE0}" destId="{F45E54A1-CE24-4076-8F7D-9A2D13AF688B}" srcOrd="1" destOrd="0" parTransId="{7C4B9825-9E3F-4616-9DA0-9FC79B55E79B}" sibTransId="{D59863AD-0023-4870-A513-CF994F39B9E5}"/>
    <dgm:cxn modelId="{72CA70D5-46BA-4EAE-B05E-2EDE4277534A}" type="presOf" srcId="{3C4A509C-2B44-4EEF-B575-133A4E22A164}" destId="{38B58CE2-86C5-44A2-94B7-F55A7E3E57BF}" srcOrd="0" destOrd="0" presId="urn:microsoft.com/office/officeart/2018/2/layout/IconCircleList"/>
    <dgm:cxn modelId="{4E6787F5-35A3-474A-9679-66235A7D7273}" type="presOf" srcId="{941604BA-A261-437B-A834-7FD8962E59BE}" destId="{F72E90CC-8141-4B8D-AB63-4C955505BA87}" srcOrd="0" destOrd="0" presId="urn:microsoft.com/office/officeart/2018/2/layout/IconCircleList"/>
    <dgm:cxn modelId="{65C290F7-09E7-4319-9125-D127017377D2}" type="presOf" srcId="{7B784FC3-86CE-467C-9AFD-3C7BB2F19391}" destId="{902B3C88-0E13-4923-8C0F-CBD36B81B9DF}" srcOrd="0" destOrd="0" presId="urn:microsoft.com/office/officeart/2018/2/layout/IconCircleList"/>
    <dgm:cxn modelId="{9C41C583-2882-4804-B125-004237A0DD24}" type="presParOf" srcId="{FE0DA4B3-727A-4F58-8215-6BAACE613933}" destId="{0F03A1D4-4784-4060-8CAC-0365BE2E3C12}" srcOrd="0" destOrd="0" presId="urn:microsoft.com/office/officeart/2018/2/layout/IconCircleList"/>
    <dgm:cxn modelId="{6D82AD08-AF93-495E-AF41-ECA9A24E9DB4}" type="presParOf" srcId="{0F03A1D4-4784-4060-8CAC-0365BE2E3C12}" destId="{10DE6961-390F-4E5C-B278-FF6F783487AF}" srcOrd="0" destOrd="0" presId="urn:microsoft.com/office/officeart/2018/2/layout/IconCircleList"/>
    <dgm:cxn modelId="{8C7F9562-6B0B-4BC1-9C70-2C66EEF530B8}" type="presParOf" srcId="{10DE6961-390F-4E5C-B278-FF6F783487AF}" destId="{E860AB79-6AFF-415C-9746-504042E387AB}" srcOrd="0" destOrd="0" presId="urn:microsoft.com/office/officeart/2018/2/layout/IconCircleList"/>
    <dgm:cxn modelId="{62040912-E84E-4F20-9D3F-37EA62263716}" type="presParOf" srcId="{10DE6961-390F-4E5C-B278-FF6F783487AF}" destId="{65B0D93C-6EC6-42DE-A76A-A07A52454175}" srcOrd="1" destOrd="0" presId="urn:microsoft.com/office/officeart/2018/2/layout/IconCircleList"/>
    <dgm:cxn modelId="{0FD5E884-C7DC-43A5-9D42-CAD6E7CB3FE2}" type="presParOf" srcId="{10DE6961-390F-4E5C-B278-FF6F783487AF}" destId="{0B4DD3C9-FCFF-47A3-891A-82654F5F43A6}" srcOrd="2" destOrd="0" presId="urn:microsoft.com/office/officeart/2018/2/layout/IconCircleList"/>
    <dgm:cxn modelId="{E834F20F-2098-4575-99D8-FD0685A27045}" type="presParOf" srcId="{10DE6961-390F-4E5C-B278-FF6F783487AF}" destId="{F72E90CC-8141-4B8D-AB63-4C955505BA87}" srcOrd="3" destOrd="0" presId="urn:microsoft.com/office/officeart/2018/2/layout/IconCircleList"/>
    <dgm:cxn modelId="{7325C588-5705-42EC-8B7D-7C23AB6FF5B8}" type="presParOf" srcId="{0F03A1D4-4784-4060-8CAC-0365BE2E3C12}" destId="{38B58CE2-86C5-44A2-94B7-F55A7E3E57BF}" srcOrd="1" destOrd="0" presId="urn:microsoft.com/office/officeart/2018/2/layout/IconCircleList"/>
    <dgm:cxn modelId="{514647B4-CA21-49FA-87F6-E8F8058C92E6}" type="presParOf" srcId="{0F03A1D4-4784-4060-8CAC-0365BE2E3C12}" destId="{DCD0F710-F20A-4E91-AE1E-AFB9F2417CB6}" srcOrd="2" destOrd="0" presId="urn:microsoft.com/office/officeart/2018/2/layout/IconCircleList"/>
    <dgm:cxn modelId="{AD58F54A-080B-40F5-AC85-23C0EB461083}" type="presParOf" srcId="{DCD0F710-F20A-4E91-AE1E-AFB9F2417CB6}" destId="{B2F4D1CC-FAB7-46B0-8441-DC9B4CCBC837}" srcOrd="0" destOrd="0" presId="urn:microsoft.com/office/officeart/2018/2/layout/IconCircleList"/>
    <dgm:cxn modelId="{C53E1005-ABED-4ACA-A64E-9E64D93D27DD}" type="presParOf" srcId="{DCD0F710-F20A-4E91-AE1E-AFB9F2417CB6}" destId="{2EFB05C4-58F8-40D7-87F8-3E736DDC52FC}" srcOrd="1" destOrd="0" presId="urn:microsoft.com/office/officeart/2018/2/layout/IconCircleList"/>
    <dgm:cxn modelId="{F706D9EF-5636-4E37-B005-B819417F1A89}" type="presParOf" srcId="{DCD0F710-F20A-4E91-AE1E-AFB9F2417CB6}" destId="{44FD550F-B18C-4960-BB49-3FDF9187CC65}" srcOrd="2" destOrd="0" presId="urn:microsoft.com/office/officeart/2018/2/layout/IconCircleList"/>
    <dgm:cxn modelId="{30915447-F78C-41D1-B420-846234EDB3B9}" type="presParOf" srcId="{DCD0F710-F20A-4E91-AE1E-AFB9F2417CB6}" destId="{07766505-CBBF-4B08-B3F3-2D2716EF07DF}" srcOrd="3" destOrd="0" presId="urn:microsoft.com/office/officeart/2018/2/layout/IconCircleList"/>
    <dgm:cxn modelId="{1CF6096F-1635-4D08-B3F8-4F3BDF9B7946}" type="presParOf" srcId="{0F03A1D4-4784-4060-8CAC-0365BE2E3C12}" destId="{8397FF28-7FDB-4095-AE5B-E39EF4EFE6CE}" srcOrd="3" destOrd="0" presId="urn:microsoft.com/office/officeart/2018/2/layout/IconCircleList"/>
    <dgm:cxn modelId="{78F2483C-B2D4-43CE-9974-573135AFA699}" type="presParOf" srcId="{0F03A1D4-4784-4060-8CAC-0365BE2E3C12}" destId="{48649A78-94CE-40FB-BBBC-FEA9F7AF7DA9}" srcOrd="4" destOrd="0" presId="urn:microsoft.com/office/officeart/2018/2/layout/IconCircleList"/>
    <dgm:cxn modelId="{DD6F4DA5-964D-4EC0-97B6-06C53B7C8454}" type="presParOf" srcId="{48649A78-94CE-40FB-BBBC-FEA9F7AF7DA9}" destId="{57490F84-1B5E-40BA-B921-00A3BA52E61F}" srcOrd="0" destOrd="0" presId="urn:microsoft.com/office/officeart/2018/2/layout/IconCircleList"/>
    <dgm:cxn modelId="{F40FE9CB-4E8D-40E5-942E-1424DA98F92A}" type="presParOf" srcId="{48649A78-94CE-40FB-BBBC-FEA9F7AF7DA9}" destId="{B61B18CC-ACA2-416F-9BA2-28180F028645}" srcOrd="1" destOrd="0" presId="urn:microsoft.com/office/officeart/2018/2/layout/IconCircleList"/>
    <dgm:cxn modelId="{3C14DD51-A59B-4045-8686-54E799445B27}" type="presParOf" srcId="{48649A78-94CE-40FB-BBBC-FEA9F7AF7DA9}" destId="{70C99F82-62D7-4531-BD21-1BF4D53C36C7}" srcOrd="2" destOrd="0" presId="urn:microsoft.com/office/officeart/2018/2/layout/IconCircleList"/>
    <dgm:cxn modelId="{70FFBB77-0304-4212-A621-207FB3BDC1EC}" type="presParOf" srcId="{48649A78-94CE-40FB-BBBC-FEA9F7AF7DA9}" destId="{40FB5915-7D80-41F9-A67B-601F40EEFEFE}" srcOrd="3" destOrd="0" presId="urn:microsoft.com/office/officeart/2018/2/layout/IconCircleList"/>
    <dgm:cxn modelId="{843A46A5-997C-4458-AEEF-DC1DA2ED4089}" type="presParOf" srcId="{0F03A1D4-4784-4060-8CAC-0365BE2E3C12}" destId="{566B576E-CE64-46A7-8D3E-EA8F76668213}" srcOrd="5" destOrd="0" presId="urn:microsoft.com/office/officeart/2018/2/layout/IconCircleList"/>
    <dgm:cxn modelId="{EB9C846B-CA2A-44D2-A985-A68F19816827}" type="presParOf" srcId="{0F03A1D4-4784-4060-8CAC-0365BE2E3C12}" destId="{966961EC-E50A-48B5-9D0B-EBEF7A7A53BE}" srcOrd="6" destOrd="0" presId="urn:microsoft.com/office/officeart/2018/2/layout/IconCircleList"/>
    <dgm:cxn modelId="{4FC467EB-62AE-4A50-BB8B-0A297338F798}" type="presParOf" srcId="{966961EC-E50A-48B5-9D0B-EBEF7A7A53BE}" destId="{9BB644A6-A35C-4611-96DB-328B2B44D57D}" srcOrd="0" destOrd="0" presId="urn:microsoft.com/office/officeart/2018/2/layout/IconCircleList"/>
    <dgm:cxn modelId="{5A8370D1-5E09-475D-883B-1D09FF4109F5}" type="presParOf" srcId="{966961EC-E50A-48B5-9D0B-EBEF7A7A53BE}" destId="{846AEE9A-8620-4F93-9447-87CF5E8E6A88}" srcOrd="1" destOrd="0" presId="urn:microsoft.com/office/officeart/2018/2/layout/IconCircleList"/>
    <dgm:cxn modelId="{035908A1-5205-4507-AF6D-DF76F40F4D14}" type="presParOf" srcId="{966961EC-E50A-48B5-9D0B-EBEF7A7A53BE}" destId="{19F7E5E4-CD24-4EBA-9F1E-AA6FB9CC0249}" srcOrd="2" destOrd="0" presId="urn:microsoft.com/office/officeart/2018/2/layout/IconCircleList"/>
    <dgm:cxn modelId="{EB79A840-1F56-41FE-BB55-6216748FD26C}" type="presParOf" srcId="{966961EC-E50A-48B5-9D0B-EBEF7A7A53BE}" destId="{902B3C88-0E13-4923-8C0F-CBD36B81B9DF}" srcOrd="3" destOrd="0" presId="urn:microsoft.com/office/officeart/2018/2/layout/IconCircleList"/>
    <dgm:cxn modelId="{200B5B2E-3FFE-480A-98BA-8DA2722A054A}" type="presParOf" srcId="{0F03A1D4-4784-4060-8CAC-0365BE2E3C12}" destId="{A533882D-333E-4D9A-B26C-3ABC832B763B}" srcOrd="7" destOrd="0" presId="urn:microsoft.com/office/officeart/2018/2/layout/IconCircleList"/>
    <dgm:cxn modelId="{A1909C85-04AF-4F10-998E-35826B3D7E96}" type="presParOf" srcId="{0F03A1D4-4784-4060-8CAC-0365BE2E3C12}" destId="{1E201D22-3E63-4814-99D9-559DD60336E8}" srcOrd="8" destOrd="0" presId="urn:microsoft.com/office/officeart/2018/2/layout/IconCircleList"/>
    <dgm:cxn modelId="{656A86C5-A209-47C0-B8A2-CC11523BC7DD}" type="presParOf" srcId="{1E201D22-3E63-4814-99D9-559DD60336E8}" destId="{C55E4D6B-46D9-408A-A5D0-AB990E31E8CF}" srcOrd="0" destOrd="0" presId="urn:microsoft.com/office/officeart/2018/2/layout/IconCircleList"/>
    <dgm:cxn modelId="{3FBE61CA-F3EB-4D12-B55A-72122B488CB1}" type="presParOf" srcId="{1E201D22-3E63-4814-99D9-559DD60336E8}" destId="{68D2E201-4AE5-44CA-80E8-45030499086D}" srcOrd="1" destOrd="0" presId="urn:microsoft.com/office/officeart/2018/2/layout/IconCircleList"/>
    <dgm:cxn modelId="{555F7862-2B6B-490F-95EC-9BE156A8264C}" type="presParOf" srcId="{1E201D22-3E63-4814-99D9-559DD60336E8}" destId="{C3BE4B7C-F6C0-4770-9C68-5E3CD1C5FFC9}" srcOrd="2" destOrd="0" presId="urn:microsoft.com/office/officeart/2018/2/layout/IconCircleList"/>
    <dgm:cxn modelId="{00791FB4-E1E7-4E58-8374-1D7A174FD9EA}" type="presParOf" srcId="{1E201D22-3E63-4814-99D9-559DD60336E8}" destId="{D1EBB3E1-A63B-430A-9F0C-CCEA3495ED3C}" srcOrd="3" destOrd="0" presId="urn:microsoft.com/office/officeart/2018/2/layout/IconCircleList"/>
  </dgm:cxnLst>
  <dgm:bg/>
  <dgm:whole/>
  <dgm:extLst>
    <a:ext uri="http://schemas.microsoft.com/office/drawing/2008/diagram">
      <dsp:dataModelExt xmlns:dsp="http://schemas.microsoft.com/office/drawing/2008/diagram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74CF6EE4-0E95-314C-9C87-4911BDFC6B4A}" type="doc">
      <dgm:prSet loTypeId="urn:microsoft.com/office/officeart/2005/8/layout/lProcess2" loCatId="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en-GB"/>
        </a:p>
      </dgm:t>
    </dgm:pt>
    <dgm:pt modelId="{48932635-BF89-6645-BDFE-B6E11E2426B6}">
      <dgm:prSet phldrT="[Text]"/>
      <dgm:spPr/>
      <dgm:t>
        <a:bodyPr/>
        <a:lstStyle/>
        <a:p>
          <a:r>
            <a:rPr lang="en-GB" dirty="0"/>
            <a:t>You can chose one super-power. </a:t>
          </a:r>
        </a:p>
        <a:p>
          <a:r>
            <a:rPr lang="en-GB" b="1" dirty="0"/>
            <a:t>Which would you choose</a:t>
          </a:r>
          <a:r>
            <a:rPr lang="en-GB" dirty="0"/>
            <a:t>? </a:t>
          </a:r>
        </a:p>
      </dgm:t>
    </dgm:pt>
    <dgm:pt modelId="{D39E5163-3125-A841-8DFE-E2146B7F8E7E}" type="parTrans" cxnId="{D8147A0F-B0DB-E648-99CE-FCA3217E75F7}">
      <dgm:prSet/>
      <dgm:spPr/>
      <dgm:t>
        <a:bodyPr/>
        <a:lstStyle/>
        <a:p>
          <a:endParaRPr lang="en-GB"/>
        </a:p>
      </dgm:t>
    </dgm:pt>
    <dgm:pt modelId="{790E5A41-1D31-6944-B00A-6E5E97DA2EEA}" type="sibTrans" cxnId="{D8147A0F-B0DB-E648-99CE-FCA3217E75F7}">
      <dgm:prSet/>
      <dgm:spPr/>
      <dgm:t>
        <a:bodyPr/>
        <a:lstStyle/>
        <a:p>
          <a:endParaRPr lang="en-GB"/>
        </a:p>
      </dgm:t>
    </dgm:pt>
    <dgm:pt modelId="{29EA8899-63EE-2440-8B3A-61E9D74ADD4F}">
      <dgm:prSet phldrT="[Text]"/>
      <dgm:spPr/>
      <dgm:t>
        <a:bodyPr/>
        <a:lstStyle/>
        <a:p>
          <a:pPr>
            <a:buAutoNum type="alphaLcParenR"/>
          </a:pPr>
          <a:r>
            <a:rPr lang="en-GB" dirty="0"/>
            <a:t>To be able to breathe under water</a:t>
          </a:r>
        </a:p>
      </dgm:t>
    </dgm:pt>
    <dgm:pt modelId="{FDF05C10-8C35-804B-AE51-76A643565BB3}" type="parTrans" cxnId="{4458DA6E-8717-2F4F-A59A-21F80E07D325}">
      <dgm:prSet/>
      <dgm:spPr/>
      <dgm:t>
        <a:bodyPr/>
        <a:lstStyle/>
        <a:p>
          <a:endParaRPr lang="en-GB"/>
        </a:p>
      </dgm:t>
    </dgm:pt>
    <dgm:pt modelId="{2CA4B1BB-6531-A34A-9DE6-AF2BB0B921A1}" type="sibTrans" cxnId="{4458DA6E-8717-2F4F-A59A-21F80E07D325}">
      <dgm:prSet/>
      <dgm:spPr/>
      <dgm:t>
        <a:bodyPr/>
        <a:lstStyle/>
        <a:p>
          <a:endParaRPr lang="en-GB"/>
        </a:p>
      </dgm:t>
    </dgm:pt>
    <dgm:pt modelId="{7CEDD74A-6E13-5B49-B95E-CFCDB6D69A6A}">
      <dgm:prSet phldrT="[Text]"/>
      <dgm:spPr/>
      <dgm:t>
        <a:bodyPr/>
        <a:lstStyle/>
        <a:p>
          <a:pPr>
            <a:buNone/>
          </a:pPr>
          <a:r>
            <a:rPr lang="en-GB" dirty="0"/>
            <a:t>To be able to talk to animals </a:t>
          </a:r>
        </a:p>
      </dgm:t>
    </dgm:pt>
    <dgm:pt modelId="{412BCC07-0181-A14F-B3E5-9F5B7F9A073F}" type="parTrans" cxnId="{692786D1-6826-2443-BA31-B39CBDD6D9A4}">
      <dgm:prSet/>
      <dgm:spPr/>
      <dgm:t>
        <a:bodyPr/>
        <a:lstStyle/>
        <a:p>
          <a:endParaRPr lang="en-GB"/>
        </a:p>
      </dgm:t>
    </dgm:pt>
    <dgm:pt modelId="{7D5C5D36-EDED-7F45-8D80-11556C05F55F}" type="sibTrans" cxnId="{692786D1-6826-2443-BA31-B39CBDD6D9A4}">
      <dgm:prSet/>
      <dgm:spPr/>
      <dgm:t>
        <a:bodyPr/>
        <a:lstStyle/>
        <a:p>
          <a:endParaRPr lang="en-GB"/>
        </a:p>
      </dgm:t>
    </dgm:pt>
    <dgm:pt modelId="{1CC74860-8B35-CC42-8136-3F38F3DA91A7}">
      <dgm:prSet phldrT="[Text]"/>
      <dgm:spPr/>
      <dgm:t>
        <a:bodyPr/>
        <a:lstStyle/>
        <a:p>
          <a:pPr>
            <a:buNone/>
          </a:pPr>
          <a:r>
            <a:rPr lang="en-GB" b="1" dirty="0"/>
            <a:t>Which would you choose?  </a:t>
          </a:r>
          <a:endParaRPr lang="en-GB" dirty="0"/>
        </a:p>
      </dgm:t>
    </dgm:pt>
    <dgm:pt modelId="{50DCCBDB-DD46-D845-BBCF-343A0F120ECC}" type="parTrans" cxnId="{0D2BB993-F062-B54F-B315-CB6C12273BBE}">
      <dgm:prSet/>
      <dgm:spPr/>
      <dgm:t>
        <a:bodyPr/>
        <a:lstStyle/>
        <a:p>
          <a:endParaRPr lang="en-GB"/>
        </a:p>
      </dgm:t>
    </dgm:pt>
    <dgm:pt modelId="{97B426CE-3BD6-5247-BFE5-E55F3D9096D6}" type="sibTrans" cxnId="{0D2BB993-F062-B54F-B315-CB6C12273BBE}">
      <dgm:prSet/>
      <dgm:spPr/>
      <dgm:t>
        <a:bodyPr/>
        <a:lstStyle/>
        <a:p>
          <a:endParaRPr lang="en-GB"/>
        </a:p>
      </dgm:t>
    </dgm:pt>
    <dgm:pt modelId="{62E7DA73-80FC-484C-9DD5-54ABDE141286}">
      <dgm:prSet phldrT="[Text]"/>
      <dgm:spPr/>
      <dgm:t>
        <a:bodyPr/>
        <a:lstStyle/>
        <a:p>
          <a:pPr>
            <a:buAutoNum type="alphaLcParenR"/>
          </a:pPr>
          <a:r>
            <a:rPr lang="en-GB" dirty="0"/>
            <a:t>To be number one in the world at your chosen sport and earn minimum wages</a:t>
          </a:r>
        </a:p>
      </dgm:t>
    </dgm:pt>
    <dgm:pt modelId="{E6C21BD5-2827-0647-AF24-6D5131ABA0C1}" type="parTrans" cxnId="{28F5600F-A84C-E14F-8714-0AAA0DAF9026}">
      <dgm:prSet/>
      <dgm:spPr/>
      <dgm:t>
        <a:bodyPr/>
        <a:lstStyle/>
        <a:p>
          <a:endParaRPr lang="en-GB"/>
        </a:p>
      </dgm:t>
    </dgm:pt>
    <dgm:pt modelId="{C352C737-B715-6D44-9B19-5E89D977C8F7}" type="sibTrans" cxnId="{28F5600F-A84C-E14F-8714-0AAA0DAF9026}">
      <dgm:prSet/>
      <dgm:spPr/>
      <dgm:t>
        <a:bodyPr/>
        <a:lstStyle/>
        <a:p>
          <a:endParaRPr lang="en-GB"/>
        </a:p>
      </dgm:t>
    </dgm:pt>
    <dgm:pt modelId="{B924A22F-290D-8040-B398-031619ED5C0B}">
      <dgm:prSet phldrT="[Text]"/>
      <dgm:spPr/>
      <dgm:t>
        <a:bodyPr/>
        <a:lstStyle/>
        <a:p>
          <a:pPr>
            <a:buAutoNum type="alphaLcParenR"/>
          </a:pPr>
          <a:r>
            <a:rPr lang="en-GB" dirty="0"/>
            <a:t>To work in a tedious office job and earn a fortune</a:t>
          </a:r>
        </a:p>
      </dgm:t>
    </dgm:pt>
    <dgm:pt modelId="{2D9ABD8D-4D2C-FF48-9B15-9C601ABF4308}" type="parTrans" cxnId="{11277DAD-7C98-EA41-BEEB-60EC4CB991C6}">
      <dgm:prSet/>
      <dgm:spPr/>
      <dgm:t>
        <a:bodyPr/>
        <a:lstStyle/>
        <a:p>
          <a:endParaRPr lang="en-GB"/>
        </a:p>
      </dgm:t>
    </dgm:pt>
    <dgm:pt modelId="{07AE784A-21E4-EB42-9245-78F7B0691881}" type="sibTrans" cxnId="{11277DAD-7C98-EA41-BEEB-60EC4CB991C6}">
      <dgm:prSet/>
      <dgm:spPr/>
      <dgm:t>
        <a:bodyPr/>
        <a:lstStyle/>
        <a:p>
          <a:endParaRPr lang="en-GB"/>
        </a:p>
      </dgm:t>
    </dgm:pt>
    <dgm:pt modelId="{725890DC-5C1B-5C46-8B84-D010EC1C3AC9}">
      <dgm:prSet phldrT="[Text]"/>
      <dgm:spPr/>
      <dgm:t>
        <a:bodyPr/>
        <a:lstStyle/>
        <a:p>
          <a:pPr>
            <a:buNone/>
          </a:pPr>
          <a:r>
            <a:rPr lang="en-GB" dirty="0"/>
            <a:t>National Service is coming back. </a:t>
          </a:r>
        </a:p>
        <a:p>
          <a:pPr>
            <a:buNone/>
          </a:pPr>
          <a:r>
            <a:rPr lang="en-GB" b="1" dirty="0"/>
            <a:t>Which would you choose</a:t>
          </a:r>
          <a:r>
            <a:rPr lang="en-GB" dirty="0"/>
            <a:t>?</a:t>
          </a:r>
        </a:p>
      </dgm:t>
    </dgm:pt>
    <dgm:pt modelId="{235BBD94-859F-3248-9A2B-20B450C1A167}" type="parTrans" cxnId="{2199A7CF-D0D6-0B46-95FF-0A316A6AB020}">
      <dgm:prSet/>
      <dgm:spPr/>
      <dgm:t>
        <a:bodyPr/>
        <a:lstStyle/>
        <a:p>
          <a:endParaRPr lang="en-GB"/>
        </a:p>
      </dgm:t>
    </dgm:pt>
    <dgm:pt modelId="{1E1878F5-52D9-1F4B-AB02-A87534C47C1B}" type="sibTrans" cxnId="{2199A7CF-D0D6-0B46-95FF-0A316A6AB020}">
      <dgm:prSet/>
      <dgm:spPr/>
      <dgm:t>
        <a:bodyPr/>
        <a:lstStyle/>
        <a:p>
          <a:endParaRPr lang="en-GB"/>
        </a:p>
      </dgm:t>
    </dgm:pt>
    <dgm:pt modelId="{62FC55ED-F239-AC46-805E-4C9F6788B30C}">
      <dgm:prSet phldrT="[Text]"/>
      <dgm:spPr/>
      <dgm:t>
        <a:bodyPr/>
        <a:lstStyle/>
        <a:p>
          <a:pPr>
            <a:buAutoNum type="alphaLcParenR"/>
          </a:pPr>
          <a:r>
            <a:rPr lang="en-GB" dirty="0"/>
            <a:t>Two years compulsory service in the reserves</a:t>
          </a:r>
        </a:p>
      </dgm:t>
    </dgm:pt>
    <dgm:pt modelId="{4C74EB00-D9F3-B541-854B-8E61A84FA888}" type="parTrans" cxnId="{05B6D43C-DE6E-2F47-85F9-D12FE793013D}">
      <dgm:prSet/>
      <dgm:spPr/>
      <dgm:t>
        <a:bodyPr/>
        <a:lstStyle/>
        <a:p>
          <a:endParaRPr lang="en-GB"/>
        </a:p>
      </dgm:t>
    </dgm:pt>
    <dgm:pt modelId="{54585732-8188-2F43-BBA4-75BB9DE8E94B}" type="sibTrans" cxnId="{05B6D43C-DE6E-2F47-85F9-D12FE793013D}">
      <dgm:prSet/>
      <dgm:spPr/>
      <dgm:t>
        <a:bodyPr/>
        <a:lstStyle/>
        <a:p>
          <a:endParaRPr lang="en-GB"/>
        </a:p>
      </dgm:t>
    </dgm:pt>
    <dgm:pt modelId="{8E50D4F4-3B7A-BF4B-BD04-B69C97CFB335}">
      <dgm:prSet phldrT="[Text]"/>
      <dgm:spPr/>
      <dgm:t>
        <a:bodyPr/>
        <a:lstStyle/>
        <a:p>
          <a:pPr>
            <a:buAutoNum type="alphaLcParenR"/>
          </a:pPr>
          <a:r>
            <a:rPr lang="en-GB" dirty="0"/>
            <a:t>Six months of front-line armed service</a:t>
          </a:r>
        </a:p>
      </dgm:t>
    </dgm:pt>
    <dgm:pt modelId="{CC3348BE-5DFA-4046-A90A-3454EEB4648E}" type="parTrans" cxnId="{0770C26A-9C57-5144-B9DD-1A0CB56BD498}">
      <dgm:prSet/>
      <dgm:spPr/>
      <dgm:t>
        <a:bodyPr/>
        <a:lstStyle/>
        <a:p>
          <a:endParaRPr lang="en-GB"/>
        </a:p>
      </dgm:t>
    </dgm:pt>
    <dgm:pt modelId="{25FF391F-2E62-CA43-BF7D-4E4FADA656E8}" type="sibTrans" cxnId="{0770C26A-9C57-5144-B9DD-1A0CB56BD498}">
      <dgm:prSet/>
      <dgm:spPr/>
      <dgm:t>
        <a:bodyPr/>
        <a:lstStyle/>
        <a:p>
          <a:endParaRPr lang="en-GB"/>
        </a:p>
      </dgm:t>
    </dgm:pt>
    <dgm:pt modelId="{9F210535-05FE-E04E-8B86-B3D9366F3362}" type="pres">
      <dgm:prSet presAssocID="{74CF6EE4-0E95-314C-9C87-4911BDFC6B4A}" presName="theList" presStyleCnt="0">
        <dgm:presLayoutVars>
          <dgm:dir/>
          <dgm:animLvl val="lvl"/>
          <dgm:resizeHandles val="exact"/>
        </dgm:presLayoutVars>
      </dgm:prSet>
      <dgm:spPr/>
    </dgm:pt>
    <dgm:pt modelId="{C2004CF8-F11B-4D4F-8893-BFF446F0BEFF}" type="pres">
      <dgm:prSet presAssocID="{48932635-BF89-6645-BDFE-B6E11E2426B6}" presName="compNode" presStyleCnt="0"/>
      <dgm:spPr/>
    </dgm:pt>
    <dgm:pt modelId="{9EF20385-7DF8-8341-AAFA-ACB1F97C32E7}" type="pres">
      <dgm:prSet presAssocID="{48932635-BF89-6645-BDFE-B6E11E2426B6}" presName="aNode" presStyleLbl="bgShp" presStyleIdx="0" presStyleCnt="3"/>
      <dgm:spPr/>
    </dgm:pt>
    <dgm:pt modelId="{BBF400B5-696F-F241-AC88-450AB797CB5B}" type="pres">
      <dgm:prSet presAssocID="{48932635-BF89-6645-BDFE-B6E11E2426B6}" presName="textNode" presStyleLbl="bgShp" presStyleIdx="0" presStyleCnt="3"/>
      <dgm:spPr/>
    </dgm:pt>
    <dgm:pt modelId="{BB7F3025-57CD-6E47-97A7-A9F88FF9C578}" type="pres">
      <dgm:prSet presAssocID="{48932635-BF89-6645-BDFE-B6E11E2426B6}" presName="compChildNode" presStyleCnt="0"/>
      <dgm:spPr/>
    </dgm:pt>
    <dgm:pt modelId="{DA7E69CE-1A82-3145-94DB-6917259749D1}" type="pres">
      <dgm:prSet presAssocID="{48932635-BF89-6645-BDFE-B6E11E2426B6}" presName="theInnerList" presStyleCnt="0"/>
      <dgm:spPr/>
    </dgm:pt>
    <dgm:pt modelId="{8262C74C-6447-5D4A-A4BD-4DBE09BDCE7B}" type="pres">
      <dgm:prSet presAssocID="{29EA8899-63EE-2440-8B3A-61E9D74ADD4F}" presName="childNode" presStyleLbl="node1" presStyleIdx="0" presStyleCnt="6">
        <dgm:presLayoutVars>
          <dgm:bulletEnabled val="1"/>
        </dgm:presLayoutVars>
      </dgm:prSet>
      <dgm:spPr/>
    </dgm:pt>
    <dgm:pt modelId="{D84ABB19-C113-AA4E-BFEF-D8F118171938}" type="pres">
      <dgm:prSet presAssocID="{29EA8899-63EE-2440-8B3A-61E9D74ADD4F}" presName="aSpace2" presStyleCnt="0"/>
      <dgm:spPr/>
    </dgm:pt>
    <dgm:pt modelId="{B3E5D1DE-226C-5C43-B41E-860EE3F76CBA}" type="pres">
      <dgm:prSet presAssocID="{7CEDD74A-6E13-5B49-B95E-CFCDB6D69A6A}" presName="childNode" presStyleLbl="node1" presStyleIdx="1" presStyleCnt="6">
        <dgm:presLayoutVars>
          <dgm:bulletEnabled val="1"/>
        </dgm:presLayoutVars>
      </dgm:prSet>
      <dgm:spPr/>
    </dgm:pt>
    <dgm:pt modelId="{7A68EEB3-9AE8-554C-9D0C-082EEE6196A2}" type="pres">
      <dgm:prSet presAssocID="{48932635-BF89-6645-BDFE-B6E11E2426B6}" presName="aSpace" presStyleCnt="0"/>
      <dgm:spPr/>
    </dgm:pt>
    <dgm:pt modelId="{D0196F35-01C5-484D-BC14-CECEC53C778A}" type="pres">
      <dgm:prSet presAssocID="{1CC74860-8B35-CC42-8136-3F38F3DA91A7}" presName="compNode" presStyleCnt="0"/>
      <dgm:spPr/>
    </dgm:pt>
    <dgm:pt modelId="{FEF09FDD-A153-3546-B70A-11F5CC846791}" type="pres">
      <dgm:prSet presAssocID="{1CC74860-8B35-CC42-8136-3F38F3DA91A7}" presName="aNode" presStyleLbl="bgShp" presStyleIdx="1" presStyleCnt="3"/>
      <dgm:spPr/>
    </dgm:pt>
    <dgm:pt modelId="{9CC0A2ED-0812-A945-A4DF-386041D5C75D}" type="pres">
      <dgm:prSet presAssocID="{1CC74860-8B35-CC42-8136-3F38F3DA91A7}" presName="textNode" presStyleLbl="bgShp" presStyleIdx="1" presStyleCnt="3"/>
      <dgm:spPr/>
    </dgm:pt>
    <dgm:pt modelId="{94394B0B-DF90-F04D-B614-6881B64BDCDA}" type="pres">
      <dgm:prSet presAssocID="{1CC74860-8B35-CC42-8136-3F38F3DA91A7}" presName="compChildNode" presStyleCnt="0"/>
      <dgm:spPr/>
    </dgm:pt>
    <dgm:pt modelId="{6B0F3596-7583-F24F-AC2F-647F48017035}" type="pres">
      <dgm:prSet presAssocID="{1CC74860-8B35-CC42-8136-3F38F3DA91A7}" presName="theInnerList" presStyleCnt="0"/>
      <dgm:spPr/>
    </dgm:pt>
    <dgm:pt modelId="{7887C6C0-0141-074B-8EA3-9FB661656574}" type="pres">
      <dgm:prSet presAssocID="{62E7DA73-80FC-484C-9DD5-54ABDE141286}" presName="childNode" presStyleLbl="node1" presStyleIdx="2" presStyleCnt="6">
        <dgm:presLayoutVars>
          <dgm:bulletEnabled val="1"/>
        </dgm:presLayoutVars>
      </dgm:prSet>
      <dgm:spPr/>
    </dgm:pt>
    <dgm:pt modelId="{2CD6A3D8-2001-C044-9E77-E7A4B1F6605C}" type="pres">
      <dgm:prSet presAssocID="{62E7DA73-80FC-484C-9DD5-54ABDE141286}" presName="aSpace2" presStyleCnt="0"/>
      <dgm:spPr/>
    </dgm:pt>
    <dgm:pt modelId="{1DC08343-5BDF-3742-A49E-9FCBFC194C5B}" type="pres">
      <dgm:prSet presAssocID="{B924A22F-290D-8040-B398-031619ED5C0B}" presName="childNode" presStyleLbl="node1" presStyleIdx="3" presStyleCnt="6">
        <dgm:presLayoutVars>
          <dgm:bulletEnabled val="1"/>
        </dgm:presLayoutVars>
      </dgm:prSet>
      <dgm:spPr/>
    </dgm:pt>
    <dgm:pt modelId="{6DF84101-AA86-354D-8995-55485AC174F4}" type="pres">
      <dgm:prSet presAssocID="{1CC74860-8B35-CC42-8136-3F38F3DA91A7}" presName="aSpace" presStyleCnt="0"/>
      <dgm:spPr/>
    </dgm:pt>
    <dgm:pt modelId="{0C7071BC-4BFB-EF46-BE63-8638D52C4BFB}" type="pres">
      <dgm:prSet presAssocID="{725890DC-5C1B-5C46-8B84-D010EC1C3AC9}" presName="compNode" presStyleCnt="0"/>
      <dgm:spPr/>
    </dgm:pt>
    <dgm:pt modelId="{A6481CC3-AAF3-F746-B124-F861FBE6086B}" type="pres">
      <dgm:prSet presAssocID="{725890DC-5C1B-5C46-8B84-D010EC1C3AC9}" presName="aNode" presStyleLbl="bgShp" presStyleIdx="2" presStyleCnt="3" custLinFactNeighborY="6485"/>
      <dgm:spPr/>
    </dgm:pt>
    <dgm:pt modelId="{B5B1160C-D1F4-0243-96E4-FBAD0D020E21}" type="pres">
      <dgm:prSet presAssocID="{725890DC-5C1B-5C46-8B84-D010EC1C3AC9}" presName="textNode" presStyleLbl="bgShp" presStyleIdx="2" presStyleCnt="3"/>
      <dgm:spPr/>
    </dgm:pt>
    <dgm:pt modelId="{E21F2B37-6B20-B447-93B5-B4E7904EB54B}" type="pres">
      <dgm:prSet presAssocID="{725890DC-5C1B-5C46-8B84-D010EC1C3AC9}" presName="compChildNode" presStyleCnt="0"/>
      <dgm:spPr/>
    </dgm:pt>
    <dgm:pt modelId="{9DCCBF5C-41B9-8B4D-A8CE-AA65447AB1E5}" type="pres">
      <dgm:prSet presAssocID="{725890DC-5C1B-5C46-8B84-D010EC1C3AC9}" presName="theInnerList" presStyleCnt="0"/>
      <dgm:spPr/>
    </dgm:pt>
    <dgm:pt modelId="{0E710E66-64E8-6248-93E0-AFE230B0D8DB}" type="pres">
      <dgm:prSet presAssocID="{62FC55ED-F239-AC46-805E-4C9F6788B30C}" presName="childNode" presStyleLbl="node1" presStyleIdx="4" presStyleCnt="6">
        <dgm:presLayoutVars>
          <dgm:bulletEnabled val="1"/>
        </dgm:presLayoutVars>
      </dgm:prSet>
      <dgm:spPr/>
    </dgm:pt>
    <dgm:pt modelId="{1D90EF7B-FF1F-7049-B3BA-5B9FF5F05F57}" type="pres">
      <dgm:prSet presAssocID="{62FC55ED-F239-AC46-805E-4C9F6788B30C}" presName="aSpace2" presStyleCnt="0"/>
      <dgm:spPr/>
    </dgm:pt>
    <dgm:pt modelId="{9CC4CD4D-B580-1542-8C41-8C9D6F86C2DB}" type="pres">
      <dgm:prSet presAssocID="{8E50D4F4-3B7A-BF4B-BD04-B69C97CFB335}" presName="childNode" presStyleLbl="node1" presStyleIdx="5" presStyleCnt="6">
        <dgm:presLayoutVars>
          <dgm:bulletEnabled val="1"/>
        </dgm:presLayoutVars>
      </dgm:prSet>
      <dgm:spPr/>
    </dgm:pt>
  </dgm:ptLst>
  <dgm:cxnLst>
    <dgm:cxn modelId="{28F5600F-A84C-E14F-8714-0AAA0DAF9026}" srcId="{1CC74860-8B35-CC42-8136-3F38F3DA91A7}" destId="{62E7DA73-80FC-484C-9DD5-54ABDE141286}" srcOrd="0" destOrd="0" parTransId="{E6C21BD5-2827-0647-AF24-6D5131ABA0C1}" sibTransId="{C352C737-B715-6D44-9B19-5E89D977C8F7}"/>
    <dgm:cxn modelId="{D8147A0F-B0DB-E648-99CE-FCA3217E75F7}" srcId="{74CF6EE4-0E95-314C-9C87-4911BDFC6B4A}" destId="{48932635-BF89-6645-BDFE-B6E11E2426B6}" srcOrd="0" destOrd="0" parTransId="{D39E5163-3125-A841-8DFE-E2146B7F8E7E}" sibTransId="{790E5A41-1D31-6944-B00A-6E5E97DA2EEA}"/>
    <dgm:cxn modelId="{D9CC6E17-8649-404C-9241-67C14A080D88}" type="presOf" srcId="{725890DC-5C1B-5C46-8B84-D010EC1C3AC9}" destId="{B5B1160C-D1F4-0243-96E4-FBAD0D020E21}" srcOrd="1" destOrd="0" presId="urn:microsoft.com/office/officeart/2005/8/layout/lProcess2"/>
    <dgm:cxn modelId="{05B6D43C-DE6E-2F47-85F9-D12FE793013D}" srcId="{725890DC-5C1B-5C46-8B84-D010EC1C3AC9}" destId="{62FC55ED-F239-AC46-805E-4C9F6788B30C}" srcOrd="0" destOrd="0" parTransId="{4C74EB00-D9F3-B541-854B-8E61A84FA888}" sibTransId="{54585732-8188-2F43-BBA4-75BB9DE8E94B}"/>
    <dgm:cxn modelId="{3F10784D-1191-A04F-A9D3-EC8EF4F58CB7}" type="presOf" srcId="{725890DC-5C1B-5C46-8B84-D010EC1C3AC9}" destId="{A6481CC3-AAF3-F746-B124-F861FBE6086B}" srcOrd="0" destOrd="0" presId="urn:microsoft.com/office/officeart/2005/8/layout/lProcess2"/>
    <dgm:cxn modelId="{7A9BD452-BFEE-C741-B56D-3EA73444BCB2}" type="presOf" srcId="{48932635-BF89-6645-BDFE-B6E11E2426B6}" destId="{9EF20385-7DF8-8341-AAFA-ACB1F97C32E7}" srcOrd="0" destOrd="0" presId="urn:microsoft.com/office/officeart/2005/8/layout/lProcess2"/>
    <dgm:cxn modelId="{60717259-1B2C-7742-B58B-716D07C28AC7}" type="presOf" srcId="{8E50D4F4-3B7A-BF4B-BD04-B69C97CFB335}" destId="{9CC4CD4D-B580-1542-8C41-8C9D6F86C2DB}" srcOrd="0" destOrd="0" presId="urn:microsoft.com/office/officeart/2005/8/layout/lProcess2"/>
    <dgm:cxn modelId="{D6AA1262-C214-5148-83DF-6D2B1B5C4F34}" type="presOf" srcId="{B924A22F-290D-8040-B398-031619ED5C0B}" destId="{1DC08343-5BDF-3742-A49E-9FCBFC194C5B}" srcOrd="0" destOrd="0" presId="urn:microsoft.com/office/officeart/2005/8/layout/lProcess2"/>
    <dgm:cxn modelId="{C1912669-6345-D349-89C8-855603237B46}" type="presOf" srcId="{74CF6EE4-0E95-314C-9C87-4911BDFC6B4A}" destId="{9F210535-05FE-E04E-8B86-B3D9366F3362}" srcOrd="0" destOrd="0" presId="urn:microsoft.com/office/officeart/2005/8/layout/lProcess2"/>
    <dgm:cxn modelId="{58C78D69-0B98-7E45-9E85-C61D338E7696}" type="presOf" srcId="{7CEDD74A-6E13-5B49-B95E-CFCDB6D69A6A}" destId="{B3E5D1DE-226C-5C43-B41E-860EE3F76CBA}" srcOrd="0" destOrd="0" presId="urn:microsoft.com/office/officeart/2005/8/layout/lProcess2"/>
    <dgm:cxn modelId="{0770C26A-9C57-5144-B9DD-1A0CB56BD498}" srcId="{725890DC-5C1B-5C46-8B84-D010EC1C3AC9}" destId="{8E50D4F4-3B7A-BF4B-BD04-B69C97CFB335}" srcOrd="1" destOrd="0" parTransId="{CC3348BE-5DFA-4046-A90A-3454EEB4648E}" sibTransId="{25FF391F-2E62-CA43-BF7D-4E4FADA656E8}"/>
    <dgm:cxn modelId="{4458DA6E-8717-2F4F-A59A-21F80E07D325}" srcId="{48932635-BF89-6645-BDFE-B6E11E2426B6}" destId="{29EA8899-63EE-2440-8B3A-61E9D74ADD4F}" srcOrd="0" destOrd="0" parTransId="{FDF05C10-8C35-804B-AE51-76A643565BB3}" sibTransId="{2CA4B1BB-6531-A34A-9DE6-AF2BB0B921A1}"/>
    <dgm:cxn modelId="{CBFC6A74-83B7-404D-AA0E-4620FEB4FD4B}" type="presOf" srcId="{1CC74860-8B35-CC42-8136-3F38F3DA91A7}" destId="{FEF09FDD-A153-3546-B70A-11F5CC846791}" srcOrd="0" destOrd="0" presId="urn:microsoft.com/office/officeart/2005/8/layout/lProcess2"/>
    <dgm:cxn modelId="{698BF376-EAE3-5348-9326-AB3B85F1984F}" type="presOf" srcId="{48932635-BF89-6645-BDFE-B6E11E2426B6}" destId="{BBF400B5-696F-F241-AC88-450AB797CB5B}" srcOrd="1" destOrd="0" presId="urn:microsoft.com/office/officeart/2005/8/layout/lProcess2"/>
    <dgm:cxn modelId="{CD895D7C-6B6B-A44F-9691-FF7A3B71A0E6}" type="presOf" srcId="{29EA8899-63EE-2440-8B3A-61E9D74ADD4F}" destId="{8262C74C-6447-5D4A-A4BD-4DBE09BDCE7B}" srcOrd="0" destOrd="0" presId="urn:microsoft.com/office/officeart/2005/8/layout/lProcess2"/>
    <dgm:cxn modelId="{13EEA17F-DDC7-4644-9694-AD5FAE8052F7}" type="presOf" srcId="{62E7DA73-80FC-484C-9DD5-54ABDE141286}" destId="{7887C6C0-0141-074B-8EA3-9FB661656574}" srcOrd="0" destOrd="0" presId="urn:microsoft.com/office/officeart/2005/8/layout/lProcess2"/>
    <dgm:cxn modelId="{0D2BB993-F062-B54F-B315-CB6C12273BBE}" srcId="{74CF6EE4-0E95-314C-9C87-4911BDFC6B4A}" destId="{1CC74860-8B35-CC42-8136-3F38F3DA91A7}" srcOrd="1" destOrd="0" parTransId="{50DCCBDB-DD46-D845-BBCF-343A0F120ECC}" sibTransId="{97B426CE-3BD6-5247-BFE5-E55F3D9096D6}"/>
    <dgm:cxn modelId="{11277DAD-7C98-EA41-BEEB-60EC4CB991C6}" srcId="{1CC74860-8B35-CC42-8136-3F38F3DA91A7}" destId="{B924A22F-290D-8040-B398-031619ED5C0B}" srcOrd="1" destOrd="0" parTransId="{2D9ABD8D-4D2C-FF48-9B15-9C601ABF4308}" sibTransId="{07AE784A-21E4-EB42-9245-78F7B0691881}"/>
    <dgm:cxn modelId="{200F2FBE-1BE1-0848-A219-8864BDE57E2B}" type="presOf" srcId="{1CC74860-8B35-CC42-8136-3F38F3DA91A7}" destId="{9CC0A2ED-0812-A945-A4DF-386041D5C75D}" srcOrd="1" destOrd="0" presId="urn:microsoft.com/office/officeart/2005/8/layout/lProcess2"/>
    <dgm:cxn modelId="{4343A1C1-DD9C-DF4F-B417-083CA9369343}" type="presOf" srcId="{62FC55ED-F239-AC46-805E-4C9F6788B30C}" destId="{0E710E66-64E8-6248-93E0-AFE230B0D8DB}" srcOrd="0" destOrd="0" presId="urn:microsoft.com/office/officeart/2005/8/layout/lProcess2"/>
    <dgm:cxn modelId="{2199A7CF-D0D6-0B46-95FF-0A316A6AB020}" srcId="{74CF6EE4-0E95-314C-9C87-4911BDFC6B4A}" destId="{725890DC-5C1B-5C46-8B84-D010EC1C3AC9}" srcOrd="2" destOrd="0" parTransId="{235BBD94-859F-3248-9A2B-20B450C1A167}" sibTransId="{1E1878F5-52D9-1F4B-AB02-A87534C47C1B}"/>
    <dgm:cxn modelId="{692786D1-6826-2443-BA31-B39CBDD6D9A4}" srcId="{48932635-BF89-6645-BDFE-B6E11E2426B6}" destId="{7CEDD74A-6E13-5B49-B95E-CFCDB6D69A6A}" srcOrd="1" destOrd="0" parTransId="{412BCC07-0181-A14F-B3E5-9F5B7F9A073F}" sibTransId="{7D5C5D36-EDED-7F45-8D80-11556C05F55F}"/>
    <dgm:cxn modelId="{D14C9156-5B77-F347-92A8-D6086F7CFF39}" type="presParOf" srcId="{9F210535-05FE-E04E-8B86-B3D9366F3362}" destId="{C2004CF8-F11B-4D4F-8893-BFF446F0BEFF}" srcOrd="0" destOrd="0" presId="urn:microsoft.com/office/officeart/2005/8/layout/lProcess2"/>
    <dgm:cxn modelId="{E26DF9E3-A18A-5C45-B613-0131C5B1445A}" type="presParOf" srcId="{C2004CF8-F11B-4D4F-8893-BFF446F0BEFF}" destId="{9EF20385-7DF8-8341-AAFA-ACB1F97C32E7}" srcOrd="0" destOrd="0" presId="urn:microsoft.com/office/officeart/2005/8/layout/lProcess2"/>
    <dgm:cxn modelId="{FD196A3C-B871-D74B-B9DA-9C4D9BF42E25}" type="presParOf" srcId="{C2004CF8-F11B-4D4F-8893-BFF446F0BEFF}" destId="{BBF400B5-696F-F241-AC88-450AB797CB5B}" srcOrd="1" destOrd="0" presId="urn:microsoft.com/office/officeart/2005/8/layout/lProcess2"/>
    <dgm:cxn modelId="{135DE7EF-2515-CB4C-8D5F-B97709AB614B}" type="presParOf" srcId="{C2004CF8-F11B-4D4F-8893-BFF446F0BEFF}" destId="{BB7F3025-57CD-6E47-97A7-A9F88FF9C578}" srcOrd="2" destOrd="0" presId="urn:microsoft.com/office/officeart/2005/8/layout/lProcess2"/>
    <dgm:cxn modelId="{C84E09AE-36F2-884A-B253-7A56A5264BA0}" type="presParOf" srcId="{BB7F3025-57CD-6E47-97A7-A9F88FF9C578}" destId="{DA7E69CE-1A82-3145-94DB-6917259749D1}" srcOrd="0" destOrd="0" presId="urn:microsoft.com/office/officeart/2005/8/layout/lProcess2"/>
    <dgm:cxn modelId="{BFBA3456-0FF9-884E-ABCF-C4C7573CC924}" type="presParOf" srcId="{DA7E69CE-1A82-3145-94DB-6917259749D1}" destId="{8262C74C-6447-5D4A-A4BD-4DBE09BDCE7B}" srcOrd="0" destOrd="0" presId="urn:microsoft.com/office/officeart/2005/8/layout/lProcess2"/>
    <dgm:cxn modelId="{6DA102E8-4113-614E-AE0C-79998B97234C}" type="presParOf" srcId="{DA7E69CE-1A82-3145-94DB-6917259749D1}" destId="{D84ABB19-C113-AA4E-BFEF-D8F118171938}" srcOrd="1" destOrd="0" presId="urn:microsoft.com/office/officeart/2005/8/layout/lProcess2"/>
    <dgm:cxn modelId="{F3CB6DA9-8CDF-8C47-A2AB-B21446941416}" type="presParOf" srcId="{DA7E69CE-1A82-3145-94DB-6917259749D1}" destId="{B3E5D1DE-226C-5C43-B41E-860EE3F76CBA}" srcOrd="2" destOrd="0" presId="urn:microsoft.com/office/officeart/2005/8/layout/lProcess2"/>
    <dgm:cxn modelId="{FE260361-B442-F247-BA1C-4A489B12C89C}" type="presParOf" srcId="{9F210535-05FE-E04E-8B86-B3D9366F3362}" destId="{7A68EEB3-9AE8-554C-9D0C-082EEE6196A2}" srcOrd="1" destOrd="0" presId="urn:microsoft.com/office/officeart/2005/8/layout/lProcess2"/>
    <dgm:cxn modelId="{5A899BC3-2F4C-B241-AE3B-DF037C49F71D}" type="presParOf" srcId="{9F210535-05FE-E04E-8B86-B3D9366F3362}" destId="{D0196F35-01C5-484D-BC14-CECEC53C778A}" srcOrd="2" destOrd="0" presId="urn:microsoft.com/office/officeart/2005/8/layout/lProcess2"/>
    <dgm:cxn modelId="{4D72D2E2-1CFE-5749-BBE0-826B1D92D675}" type="presParOf" srcId="{D0196F35-01C5-484D-BC14-CECEC53C778A}" destId="{FEF09FDD-A153-3546-B70A-11F5CC846791}" srcOrd="0" destOrd="0" presId="urn:microsoft.com/office/officeart/2005/8/layout/lProcess2"/>
    <dgm:cxn modelId="{C659ED92-2198-D440-B7BA-8FC4E50F3E23}" type="presParOf" srcId="{D0196F35-01C5-484D-BC14-CECEC53C778A}" destId="{9CC0A2ED-0812-A945-A4DF-386041D5C75D}" srcOrd="1" destOrd="0" presId="urn:microsoft.com/office/officeart/2005/8/layout/lProcess2"/>
    <dgm:cxn modelId="{71A00BCD-2460-124A-8ABE-FE8B79DFF71A}" type="presParOf" srcId="{D0196F35-01C5-484D-BC14-CECEC53C778A}" destId="{94394B0B-DF90-F04D-B614-6881B64BDCDA}" srcOrd="2" destOrd="0" presId="urn:microsoft.com/office/officeart/2005/8/layout/lProcess2"/>
    <dgm:cxn modelId="{BDCBA5E0-D9C6-6C4B-8209-C3FCFAB67863}" type="presParOf" srcId="{94394B0B-DF90-F04D-B614-6881B64BDCDA}" destId="{6B0F3596-7583-F24F-AC2F-647F48017035}" srcOrd="0" destOrd="0" presId="urn:microsoft.com/office/officeart/2005/8/layout/lProcess2"/>
    <dgm:cxn modelId="{6B598C94-64EE-8D4F-8413-39836F554DEB}" type="presParOf" srcId="{6B0F3596-7583-F24F-AC2F-647F48017035}" destId="{7887C6C0-0141-074B-8EA3-9FB661656574}" srcOrd="0" destOrd="0" presId="urn:microsoft.com/office/officeart/2005/8/layout/lProcess2"/>
    <dgm:cxn modelId="{567054B0-8C31-6540-A42A-E3F976C0956D}" type="presParOf" srcId="{6B0F3596-7583-F24F-AC2F-647F48017035}" destId="{2CD6A3D8-2001-C044-9E77-E7A4B1F6605C}" srcOrd="1" destOrd="0" presId="urn:microsoft.com/office/officeart/2005/8/layout/lProcess2"/>
    <dgm:cxn modelId="{8C050B29-7B10-6349-B13E-7B8124AE4A45}" type="presParOf" srcId="{6B0F3596-7583-F24F-AC2F-647F48017035}" destId="{1DC08343-5BDF-3742-A49E-9FCBFC194C5B}" srcOrd="2" destOrd="0" presId="urn:microsoft.com/office/officeart/2005/8/layout/lProcess2"/>
    <dgm:cxn modelId="{CACF3105-70F8-DF43-8E69-6142A5C27D4B}" type="presParOf" srcId="{9F210535-05FE-E04E-8B86-B3D9366F3362}" destId="{6DF84101-AA86-354D-8995-55485AC174F4}" srcOrd="3" destOrd="0" presId="urn:microsoft.com/office/officeart/2005/8/layout/lProcess2"/>
    <dgm:cxn modelId="{C2550D09-BFD6-9748-B0A9-6E7F9FB769B2}" type="presParOf" srcId="{9F210535-05FE-E04E-8B86-B3D9366F3362}" destId="{0C7071BC-4BFB-EF46-BE63-8638D52C4BFB}" srcOrd="4" destOrd="0" presId="urn:microsoft.com/office/officeart/2005/8/layout/lProcess2"/>
    <dgm:cxn modelId="{1CCCE72E-A87F-FA4C-981F-FA990F952950}" type="presParOf" srcId="{0C7071BC-4BFB-EF46-BE63-8638D52C4BFB}" destId="{A6481CC3-AAF3-F746-B124-F861FBE6086B}" srcOrd="0" destOrd="0" presId="urn:microsoft.com/office/officeart/2005/8/layout/lProcess2"/>
    <dgm:cxn modelId="{2CD6E5A9-1680-5145-BDDF-CEE91FAB12DE}" type="presParOf" srcId="{0C7071BC-4BFB-EF46-BE63-8638D52C4BFB}" destId="{B5B1160C-D1F4-0243-96E4-FBAD0D020E21}" srcOrd="1" destOrd="0" presId="urn:microsoft.com/office/officeart/2005/8/layout/lProcess2"/>
    <dgm:cxn modelId="{B070B681-764A-C448-A7D9-D38D96518494}" type="presParOf" srcId="{0C7071BC-4BFB-EF46-BE63-8638D52C4BFB}" destId="{E21F2B37-6B20-B447-93B5-B4E7904EB54B}" srcOrd="2" destOrd="0" presId="urn:microsoft.com/office/officeart/2005/8/layout/lProcess2"/>
    <dgm:cxn modelId="{5828D70F-46D5-D240-806F-A4AEB95C0AD0}" type="presParOf" srcId="{E21F2B37-6B20-B447-93B5-B4E7904EB54B}" destId="{9DCCBF5C-41B9-8B4D-A8CE-AA65447AB1E5}" srcOrd="0" destOrd="0" presId="urn:microsoft.com/office/officeart/2005/8/layout/lProcess2"/>
    <dgm:cxn modelId="{126F4A97-8579-6740-8891-9B6A026AA157}" type="presParOf" srcId="{9DCCBF5C-41B9-8B4D-A8CE-AA65447AB1E5}" destId="{0E710E66-64E8-6248-93E0-AFE230B0D8DB}" srcOrd="0" destOrd="0" presId="urn:microsoft.com/office/officeart/2005/8/layout/lProcess2"/>
    <dgm:cxn modelId="{D30FD33D-DC66-E64B-A71A-23BEACC218D5}" type="presParOf" srcId="{9DCCBF5C-41B9-8B4D-A8CE-AA65447AB1E5}" destId="{1D90EF7B-FF1F-7049-B3BA-5B9FF5F05F57}" srcOrd="1" destOrd="0" presId="urn:microsoft.com/office/officeart/2005/8/layout/lProcess2"/>
    <dgm:cxn modelId="{BE3ECB8A-3402-8942-BD01-B806D456CBA7}" type="presParOf" srcId="{9DCCBF5C-41B9-8B4D-A8CE-AA65447AB1E5}" destId="{9CC4CD4D-B580-1542-8C41-8C9D6F86C2DB}" srcOrd="2" destOrd="0" presId="urn:microsoft.com/office/officeart/2005/8/layout/lProcess2"/>
  </dgm:cxnLst>
  <dgm:bg/>
  <dgm:whole/>
  <dgm:extLst>
    <a:ext uri="http://schemas.microsoft.com/office/drawing/2008/diagram">
      <dsp:dataModelExt xmlns:dsp="http://schemas.microsoft.com/office/drawing/2008/diagram" relId="rId8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E860AB79-6AFF-415C-9746-504042E387AB}">
      <dsp:nvSpPr>
        <dsp:cNvPr id="0" name=""/>
        <dsp:cNvSpPr/>
      </dsp:nvSpPr>
      <dsp:spPr>
        <a:xfrm>
          <a:off x="109363" y="692144"/>
          <a:ext cx="833364" cy="833364"/>
        </a:xfrm>
        <a:prstGeom prst="ellipse">
          <a:avLst/>
        </a:prstGeom>
        <a:solidFill>
          <a:schemeClr val="accent2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5B0D93C-6EC6-42DE-A76A-A07A52454175}">
      <dsp:nvSpPr>
        <dsp:cNvPr id="0" name=""/>
        <dsp:cNvSpPr/>
      </dsp:nvSpPr>
      <dsp:spPr>
        <a:xfrm>
          <a:off x="284370" y="867150"/>
          <a:ext cx="483351" cy="483351"/>
        </a:xfrm>
        <a:prstGeom prst="rect">
          <a:avLst/>
        </a:prstGeom>
        <a:blipFill>
          <a:blip xmlns:r="http://schemas.openxmlformats.org/officeDocument/2006/relationships" r:embed="rId1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2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F72E90CC-8141-4B8D-AB63-4C955505BA87}">
      <dsp:nvSpPr>
        <dsp:cNvPr id="0" name=""/>
        <dsp:cNvSpPr/>
      </dsp:nvSpPr>
      <dsp:spPr>
        <a:xfrm>
          <a:off x="1121306" y="692144"/>
          <a:ext cx="1964358" cy="833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Ask yourself these questions</a:t>
          </a:r>
          <a:endParaRPr lang="en-US" sz="2100" kern="1200"/>
        </a:p>
      </dsp:txBody>
      <dsp:txXfrm>
        <a:off x="1121306" y="692144"/>
        <a:ext cx="1964358" cy="833364"/>
      </dsp:txXfrm>
    </dsp:sp>
    <dsp:sp modelId="{B2F4D1CC-FAB7-46B0-8441-DC9B4CCBC837}">
      <dsp:nvSpPr>
        <dsp:cNvPr id="0" name=""/>
        <dsp:cNvSpPr/>
      </dsp:nvSpPr>
      <dsp:spPr>
        <a:xfrm>
          <a:off x="3427939" y="692144"/>
          <a:ext cx="833364" cy="833364"/>
        </a:xfrm>
        <a:prstGeom prst="ellipse">
          <a:avLst/>
        </a:prstGeom>
        <a:solidFill>
          <a:schemeClr val="accent3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2EFB05C4-58F8-40D7-87F8-3E736DDC52FC}">
      <dsp:nvSpPr>
        <dsp:cNvPr id="0" name=""/>
        <dsp:cNvSpPr/>
      </dsp:nvSpPr>
      <dsp:spPr>
        <a:xfrm>
          <a:off x="3602945" y="867150"/>
          <a:ext cx="483351" cy="483351"/>
        </a:xfrm>
        <a:prstGeom prst="rect">
          <a:avLst/>
        </a:prstGeom>
        <a:blipFill>
          <a:blip xmlns:r="http://schemas.openxmlformats.org/officeDocument/2006/relationships" r:embed="rId3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07766505-CBBF-4B08-B3F3-2D2716EF07DF}">
      <dsp:nvSpPr>
        <dsp:cNvPr id="0" name=""/>
        <dsp:cNvSpPr/>
      </dsp:nvSpPr>
      <dsp:spPr>
        <a:xfrm>
          <a:off x="4439881" y="692144"/>
          <a:ext cx="1964358" cy="833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Ask member of your family</a:t>
          </a:r>
          <a:endParaRPr lang="en-US" sz="2100" kern="1200"/>
        </a:p>
      </dsp:txBody>
      <dsp:txXfrm>
        <a:off x="4439881" y="692144"/>
        <a:ext cx="1964358" cy="833364"/>
      </dsp:txXfrm>
    </dsp:sp>
    <dsp:sp modelId="{57490F84-1B5E-40BA-B921-00A3BA52E61F}">
      <dsp:nvSpPr>
        <dsp:cNvPr id="0" name=""/>
        <dsp:cNvSpPr/>
      </dsp:nvSpPr>
      <dsp:spPr>
        <a:xfrm>
          <a:off x="109363" y="2526030"/>
          <a:ext cx="833364" cy="833364"/>
        </a:xfrm>
        <a:prstGeom prst="ellipse">
          <a:avLst/>
        </a:prstGeom>
        <a:solidFill>
          <a:schemeClr val="accent4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B61B18CC-ACA2-416F-9BA2-28180F028645}">
      <dsp:nvSpPr>
        <dsp:cNvPr id="0" name=""/>
        <dsp:cNvSpPr/>
      </dsp:nvSpPr>
      <dsp:spPr>
        <a:xfrm>
          <a:off x="284370" y="2701037"/>
          <a:ext cx="483351" cy="483351"/>
        </a:xfrm>
        <a:prstGeom prst="rect">
          <a:avLst/>
        </a:prstGeom>
        <a:blipFill>
          <a:blip xmlns:r="http://schemas.openxmlformats.org/officeDocument/2006/relationships" r:embed="rId5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6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40FB5915-7D80-41F9-A67B-601F40EEFEFE}">
      <dsp:nvSpPr>
        <dsp:cNvPr id="0" name=""/>
        <dsp:cNvSpPr/>
      </dsp:nvSpPr>
      <dsp:spPr>
        <a:xfrm>
          <a:off x="1121306" y="2526030"/>
          <a:ext cx="1964358" cy="833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/>
            <a:t>Set up an online survey</a:t>
          </a:r>
          <a:endParaRPr lang="en-US" sz="2100" kern="1200"/>
        </a:p>
      </dsp:txBody>
      <dsp:txXfrm>
        <a:off x="1121306" y="2526030"/>
        <a:ext cx="1964358" cy="833364"/>
      </dsp:txXfrm>
    </dsp:sp>
    <dsp:sp modelId="{9BB644A6-A35C-4611-96DB-328B2B44D57D}">
      <dsp:nvSpPr>
        <dsp:cNvPr id="0" name=""/>
        <dsp:cNvSpPr/>
      </dsp:nvSpPr>
      <dsp:spPr>
        <a:xfrm>
          <a:off x="3427939" y="2526030"/>
          <a:ext cx="833364" cy="833364"/>
        </a:xfrm>
        <a:prstGeom prst="ellipse">
          <a:avLst/>
        </a:prstGeom>
        <a:solidFill>
          <a:schemeClr val="accent5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846AEE9A-8620-4F93-9447-87CF5E8E6A88}">
      <dsp:nvSpPr>
        <dsp:cNvPr id="0" name=""/>
        <dsp:cNvSpPr/>
      </dsp:nvSpPr>
      <dsp:spPr>
        <a:xfrm>
          <a:off x="3602945" y="2701037"/>
          <a:ext cx="483351" cy="483351"/>
        </a:xfrm>
        <a:prstGeom prst="rect">
          <a:avLst/>
        </a:prstGeom>
        <a:blipFill>
          <a:blip xmlns:r="http://schemas.openxmlformats.org/officeDocument/2006/relationships" r:embed="rId7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902B3C88-0E13-4923-8C0F-CBD36B81B9DF}">
      <dsp:nvSpPr>
        <dsp:cNvPr id="0" name=""/>
        <dsp:cNvSpPr/>
      </dsp:nvSpPr>
      <dsp:spPr>
        <a:xfrm>
          <a:off x="4439881" y="2526030"/>
          <a:ext cx="1964358" cy="833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Extended research using the internet</a:t>
          </a:r>
          <a:endParaRPr lang="en-US" sz="2100" kern="1200" dirty="0"/>
        </a:p>
      </dsp:txBody>
      <dsp:txXfrm>
        <a:off x="4439881" y="2526030"/>
        <a:ext cx="1964358" cy="833364"/>
      </dsp:txXfrm>
    </dsp:sp>
    <dsp:sp modelId="{C55E4D6B-46D9-408A-A5D0-AB990E31E8CF}">
      <dsp:nvSpPr>
        <dsp:cNvPr id="0" name=""/>
        <dsp:cNvSpPr/>
      </dsp:nvSpPr>
      <dsp:spPr>
        <a:xfrm>
          <a:off x="109363" y="4359917"/>
          <a:ext cx="833364" cy="833364"/>
        </a:xfrm>
        <a:prstGeom prst="ellipse">
          <a:avLst/>
        </a:prstGeom>
        <a:solidFill>
          <a:schemeClr val="accent6"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</dsp:sp>
    <dsp:sp modelId="{68D2E201-4AE5-44CA-80E8-45030499086D}">
      <dsp:nvSpPr>
        <dsp:cNvPr id="0" name=""/>
        <dsp:cNvSpPr/>
      </dsp:nvSpPr>
      <dsp:spPr>
        <a:xfrm>
          <a:off x="284370" y="4534924"/>
          <a:ext cx="483351" cy="483351"/>
        </a:xfrm>
        <a:prstGeom prst="rect">
          <a:avLst/>
        </a:prstGeom>
        <a:blipFill>
          <a:blip xmlns:r="http://schemas.openxmlformats.org/officeDocument/2006/relationships" r:embed="rId9" cstate="hqprint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10"/>
              </a:ext>
            </a:extLst>
          </a:blip>
          <a:stretch>
            <a:fillRect/>
          </a:stretch>
        </a:blipFill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D1EBB3E1-A63B-430A-9F0C-CCEA3495ED3C}">
      <dsp:nvSpPr>
        <dsp:cNvPr id="0" name=""/>
        <dsp:cNvSpPr/>
      </dsp:nvSpPr>
      <dsp:spPr>
        <a:xfrm>
          <a:off x="1121306" y="4359917"/>
          <a:ext cx="1964358" cy="833364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0" lvl="0" indent="0" algn="l" defTabSz="93345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100" kern="1200" dirty="0"/>
            <a:t>Conclude your argument – what is the answer?</a:t>
          </a:r>
          <a:endParaRPr lang="en-US" sz="2100" kern="1200" dirty="0"/>
        </a:p>
      </dsp:txBody>
      <dsp:txXfrm>
        <a:off x="1121306" y="4359917"/>
        <a:ext cx="1964358" cy="833364"/>
      </dsp:txXfrm>
    </dsp:sp>
  </dsp:spTree>
</dsp:drawing>
</file>

<file path=ppt/diagrams/drawing2.xml><?xml version="1.0" encoding="utf-8"?>
<dsp:drawing xmlns:dgm="http://schemas.openxmlformats.org/drawingml/2006/diagram" xmlns:dsp="http://schemas.microsoft.com/office/drawing/2008/diagram" xmlns:a="http://schemas.openxmlformats.org/drawingml/2006/main">
  <dsp:spTree>
    <dsp:nvGrpSpPr>
      <dsp:cNvPr id="0" name=""/>
      <dsp:cNvGrpSpPr/>
    </dsp:nvGrpSpPr>
    <dsp:grpSpPr/>
    <dsp:sp modelId="{9EF20385-7DF8-8341-AAFA-ACB1F97C32E7}">
      <dsp:nvSpPr>
        <dsp:cNvPr id="0" name=""/>
        <dsp:cNvSpPr/>
      </dsp:nvSpPr>
      <dsp:spPr>
        <a:xfrm>
          <a:off x="774" y="0"/>
          <a:ext cx="2012615" cy="470444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You can chose one super-power.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Which would you choose</a:t>
          </a:r>
          <a:r>
            <a:rPr lang="en-GB" sz="2000" kern="1200" dirty="0"/>
            <a:t>? </a:t>
          </a:r>
        </a:p>
      </dsp:txBody>
      <dsp:txXfrm>
        <a:off x="774" y="0"/>
        <a:ext cx="2012615" cy="1411332"/>
      </dsp:txXfrm>
    </dsp:sp>
    <dsp:sp modelId="{8262C74C-6447-5D4A-A4BD-4DBE09BDCE7B}">
      <dsp:nvSpPr>
        <dsp:cNvPr id="0" name=""/>
        <dsp:cNvSpPr/>
      </dsp:nvSpPr>
      <dsp:spPr>
        <a:xfrm>
          <a:off x="202035" y="1412710"/>
          <a:ext cx="1610092" cy="14184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To be able to breathe under water</a:t>
          </a:r>
        </a:p>
      </dsp:txBody>
      <dsp:txXfrm>
        <a:off x="243580" y="1454255"/>
        <a:ext cx="1527002" cy="1335363"/>
      </dsp:txXfrm>
    </dsp:sp>
    <dsp:sp modelId="{B3E5D1DE-226C-5C43-B41E-860EE3F76CBA}">
      <dsp:nvSpPr>
        <dsp:cNvPr id="0" name=""/>
        <dsp:cNvSpPr/>
      </dsp:nvSpPr>
      <dsp:spPr>
        <a:xfrm>
          <a:off x="202035" y="3049388"/>
          <a:ext cx="1610092" cy="14184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To be able to talk to animals </a:t>
          </a:r>
        </a:p>
      </dsp:txBody>
      <dsp:txXfrm>
        <a:off x="243580" y="3090933"/>
        <a:ext cx="1527002" cy="1335363"/>
      </dsp:txXfrm>
    </dsp:sp>
    <dsp:sp modelId="{FEF09FDD-A153-3546-B70A-11F5CC846791}">
      <dsp:nvSpPr>
        <dsp:cNvPr id="0" name=""/>
        <dsp:cNvSpPr/>
      </dsp:nvSpPr>
      <dsp:spPr>
        <a:xfrm>
          <a:off x="2164335" y="0"/>
          <a:ext cx="2012615" cy="470444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Which would you choose?  </a:t>
          </a:r>
          <a:endParaRPr lang="en-GB" sz="2000" kern="1200" dirty="0"/>
        </a:p>
      </dsp:txBody>
      <dsp:txXfrm>
        <a:off x="2164335" y="0"/>
        <a:ext cx="2012615" cy="1411332"/>
      </dsp:txXfrm>
    </dsp:sp>
    <dsp:sp modelId="{7887C6C0-0141-074B-8EA3-9FB661656574}">
      <dsp:nvSpPr>
        <dsp:cNvPr id="0" name=""/>
        <dsp:cNvSpPr/>
      </dsp:nvSpPr>
      <dsp:spPr>
        <a:xfrm>
          <a:off x="2365596" y="1412710"/>
          <a:ext cx="1610092" cy="14184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To be number one in the world at your chosen sport and earn minimum wages</a:t>
          </a:r>
        </a:p>
      </dsp:txBody>
      <dsp:txXfrm>
        <a:off x="2407141" y="1454255"/>
        <a:ext cx="1527002" cy="1335363"/>
      </dsp:txXfrm>
    </dsp:sp>
    <dsp:sp modelId="{1DC08343-5BDF-3742-A49E-9FCBFC194C5B}">
      <dsp:nvSpPr>
        <dsp:cNvPr id="0" name=""/>
        <dsp:cNvSpPr/>
      </dsp:nvSpPr>
      <dsp:spPr>
        <a:xfrm>
          <a:off x="2365596" y="3049388"/>
          <a:ext cx="1610092" cy="14184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To work in a tedious office job and earn a fortune</a:t>
          </a:r>
        </a:p>
      </dsp:txBody>
      <dsp:txXfrm>
        <a:off x="2407141" y="3090933"/>
        <a:ext cx="1527002" cy="1335363"/>
      </dsp:txXfrm>
    </dsp:sp>
    <dsp:sp modelId="{A6481CC3-AAF3-F746-B124-F861FBE6086B}">
      <dsp:nvSpPr>
        <dsp:cNvPr id="0" name=""/>
        <dsp:cNvSpPr/>
      </dsp:nvSpPr>
      <dsp:spPr>
        <a:xfrm>
          <a:off x="4327896" y="0"/>
          <a:ext cx="2012615" cy="4704442"/>
        </a:xfrm>
        <a:prstGeom prst="roundRect">
          <a:avLst>
            <a:gd name="adj" fmla="val 10000"/>
          </a:avLst>
        </a:prstGeom>
        <a:solidFill>
          <a:schemeClr val="accent1">
            <a:tint val="40000"/>
            <a:hueOff val="0"/>
            <a:satOff val="0"/>
            <a:lumOff val="0"/>
            <a:alphaOff val="0"/>
          </a:schemeClr>
        </a:solidFill>
        <a:ln>
          <a:noFill/>
        </a:ln>
        <a:effectLst/>
      </dsp:spPr>
      <dsp:style>
        <a:lnRef idx="0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76200" tIns="76200" rIns="76200" bIns="76200" numCol="1" spcCol="1270" anchor="ctr" anchorCtr="0">
          <a:noAutofit/>
        </a:bodyPr>
        <a:lstStyle/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kern="1200" dirty="0"/>
            <a:t>National Service is coming back. </a:t>
          </a:r>
        </a:p>
        <a:p>
          <a:pPr marL="0" lvl="0" indent="0" algn="ctr" defTabSz="8890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2000" b="1" kern="1200" dirty="0"/>
            <a:t>Which would you choose</a:t>
          </a:r>
          <a:r>
            <a:rPr lang="en-GB" sz="2000" kern="1200" dirty="0"/>
            <a:t>?</a:t>
          </a:r>
        </a:p>
      </dsp:txBody>
      <dsp:txXfrm>
        <a:off x="4327896" y="0"/>
        <a:ext cx="2012615" cy="1411332"/>
      </dsp:txXfrm>
    </dsp:sp>
    <dsp:sp modelId="{0E710E66-64E8-6248-93E0-AFE230B0D8DB}">
      <dsp:nvSpPr>
        <dsp:cNvPr id="0" name=""/>
        <dsp:cNvSpPr/>
      </dsp:nvSpPr>
      <dsp:spPr>
        <a:xfrm>
          <a:off x="4529158" y="1412710"/>
          <a:ext cx="1610092" cy="14184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Two years compulsory service in the reserves</a:t>
          </a:r>
        </a:p>
      </dsp:txBody>
      <dsp:txXfrm>
        <a:off x="4570703" y="1454255"/>
        <a:ext cx="1527002" cy="1335363"/>
      </dsp:txXfrm>
    </dsp:sp>
    <dsp:sp modelId="{9CC4CD4D-B580-1542-8C41-8C9D6F86C2DB}">
      <dsp:nvSpPr>
        <dsp:cNvPr id="0" name=""/>
        <dsp:cNvSpPr/>
      </dsp:nvSpPr>
      <dsp:spPr>
        <a:xfrm>
          <a:off x="4529158" y="3049388"/>
          <a:ext cx="1610092" cy="1418453"/>
        </a:xfrm>
        <a:prstGeom prst="roundRect">
          <a:avLst>
            <a:gd name="adj" fmla="val 10000"/>
          </a:avLst>
        </a:prstGeom>
        <a:solidFill>
          <a:schemeClr val="accent1">
            <a:hueOff val="0"/>
            <a:satOff val="0"/>
            <a:lumOff val="0"/>
            <a:alphaOff val="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40640" tIns="30480" rIns="40640" bIns="30480" numCol="1" spcCol="1270" anchor="ctr" anchorCtr="0">
          <a:noAutofit/>
        </a:bodyPr>
        <a:lstStyle/>
        <a:p>
          <a:pPr marL="0" lvl="0" indent="0" algn="ctr" defTabSz="711200">
            <a:lnSpc>
              <a:spcPct val="90000"/>
            </a:lnSpc>
            <a:spcBef>
              <a:spcPct val="0"/>
            </a:spcBef>
            <a:spcAft>
              <a:spcPct val="35000"/>
            </a:spcAft>
            <a:buNone/>
          </a:pPr>
          <a:r>
            <a:rPr lang="en-GB" sz="1600" kern="1200" dirty="0"/>
            <a:t>Six months of front-line armed service</a:t>
          </a:r>
        </a:p>
      </dsp:txBody>
      <dsp:txXfrm>
        <a:off x="4570703" y="3090933"/>
        <a:ext cx="1527002" cy="1335363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18/2/layout/IconCircleList">
  <dgm:title val="Icon Circle List"/>
  <dgm:desc val="Use to show non-sequential or grouped chunks of information accompanied by related visuals. Circular shapes can hold an icon or small picture and corresponding text box shows Level 1 text. Works best for icons or small pictures with medium-length descriptions."/>
  <dgm:catLst>
    <dgm:cat type="icon" pri="500"/>
  </dgm:catLst>
  <dgm:sampData useDef="1">
    <dgm:dataModel>
      <dgm:ptLst/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root">
    <dgm:varLst>
      <dgm:dir/>
      <dgm:resizeHandles val="exact"/>
    </dgm:varLst>
    <dgm:alg type="sp"/>
    <dgm:shape xmlns:r="http://schemas.openxmlformats.org/officeDocument/2006/relationships" r:blip="">
      <dgm:adjLst/>
    </dgm:shape>
    <dgm:presOf/>
    <dgm:choose name="Name0">
      <dgm:if name="Name1" axis="ch" ptType="node" func="cnt" op="lte" val="3">
        <dgm:constrLst>
          <dgm:constr type="w" for="ch" forName="container" refType="w"/>
          <dgm:constr type="h" for="ch" forName="container" refType="h" fact="0.4"/>
        </dgm:constrLst>
      </dgm:if>
      <dgm:else name="Name2">
        <dgm:constrLst>
          <dgm:constr type="w" for="ch" forName="container" refType="w"/>
          <dgm:constr type="h" for="ch" forName="container" refType="h"/>
        </dgm:constrLst>
      </dgm:else>
    </dgm:choose>
    <dgm:ruleLst>
      <dgm:rule type="h" for="ch" forName="container" val="INF" fact="NaN" max="NaN"/>
    </dgm:ruleLst>
    <dgm:layoutNode name="container">
      <dgm:varLst>
        <dgm:dir/>
        <dgm:resizeHandles val="exact"/>
      </dgm:varLst>
      <dgm:choose name="Name3">
        <dgm:if name="Name4" axis="self" func="var" arg="dir" op="equ" val="norm">
          <dgm:alg type="snake">
            <dgm:param type="grDir" val="tL"/>
            <dgm:param type="flowDir" val="row"/>
            <dgm:param type="contDir" val="sameDir"/>
          </dgm:alg>
        </dgm:if>
        <dgm:else name="Name5">
          <dgm:alg type="snake">
            <dgm:param type="grDir" val="tR"/>
            <dgm:param type="flowDir" val="row"/>
            <dgm:param type="contDir" val="sameDir"/>
          </dgm:alg>
        </dgm:else>
      </dgm:choose>
      <dgm:shape xmlns:r="http://schemas.openxmlformats.org/officeDocument/2006/relationships" r:blip="">
        <dgm:adjLst/>
      </dgm:shape>
      <dgm:presOf/>
      <dgm:constrLst>
        <dgm:constr type="w" for="ch" forName="compNode" refType="w"/>
        <dgm:constr type="h" for="ch" forName="compNode" refType="w" fact="0.28"/>
        <dgm:constr type="w" for="ch" forName="sibTrans" refType="w" refFor="ch" refForName="compNode" fact="0.115"/>
        <dgm:constr type="sp" refType="h" op="equ" fact="0.17"/>
        <dgm:constr type="primFontSz" for="des" ptType="node" op="equ" val="24"/>
        <dgm:constr type="h" for="des" forName="compNode" op="equ"/>
        <dgm:constr type="h" for="des" forName="iconBgRect" op="equ"/>
      </dgm:constrLst>
      <dgm:ruleLst>
        <dgm:rule type="w" for="ch" forName="compNode" val="60" fact="NaN" max="NaN"/>
      </dgm:ruleLst>
      <dgm:forEach name="Name6" axis="ch" ptType="node">
        <dgm:layoutNode name="compNode">
          <dgm:alg type="composite"/>
          <dgm:shape xmlns:r="http://schemas.openxmlformats.org/officeDocument/2006/relationships" r:blip="">
            <dgm:adjLst/>
          </dgm:shape>
          <dgm:presOf axis="self"/>
          <dgm:constrLst>
            <dgm:constr type="w" for="ch" forName="iconBgRect" refType="w" fact="0.28"/>
            <dgm:constr type="h" for="ch" forName="iconBgRect" refType="w" refFor="ch" refForName="iconBgRect"/>
            <dgm:constr type="t" for="ch" forName="iconBgRect"/>
            <dgm:constr type="l" for="ch" forName="iconBgRect"/>
            <dgm:constr type="w" for="ch" forName="iconRect" refType="w" refFor="ch" refForName="iconBgRect" fact="0.58"/>
            <dgm:constr type="h" for="ch" forName="iconRect" refType="w" refFor="ch" refForName="iconRect"/>
            <dgm:constr type="ctrX" for="ch" forName="iconRect" refType="ctrX" refFor="ch" refForName="iconBgRect"/>
            <dgm:constr type="ctrY" for="ch" forName="iconRect" refType="ctrY" refFor="ch" refForName="iconBgRect"/>
            <dgm:constr type="w" for="ch" forName="spaceRect" refType="w" fact="0.06"/>
            <dgm:constr type="h" for="ch" forName="spaceRect" refType="h" refFor="ch" refForName="iconBgRect"/>
            <dgm:constr type="t" for="ch" forName="spaceRect" refType="t" refFor="ch" refForName="iconBgRect"/>
            <dgm:constr type="l" for="ch" forName="spaceRect" refType="r" refFor="ch" refForName="iconBgRect"/>
            <dgm:constr type="h" for="ch" forName="textRect" refType="h" refFor="ch" refForName="iconBgRect"/>
            <dgm:constr type="t" for="ch" forName="textRect" refType="t" refFor="ch" refForName="iconBgRect"/>
            <dgm:constr type="l" for="ch" forName="textRect" refType="r" refFor="ch" refForName="spaceRect"/>
          </dgm:constrLst>
          <dgm:ruleLst/>
          <dgm:layoutNode name="iconBgRect" styleLbl="bgShp">
            <dgm:alg type="sp"/>
            <dgm:shape xmlns:r="http://schemas.openxmlformats.org/officeDocument/2006/relationships" type="ellipse" r:blip="">
              <dgm:adjLst/>
            </dgm:shape>
            <dgm:presOf/>
            <dgm:constrLst/>
            <dgm:ruleLst/>
          </dgm:layoutNode>
          <dgm:layoutNode name="iconRect" styleLbl="node1">
            <dgm:alg type="sp"/>
            <dgm:shape xmlns:r="http://schemas.openxmlformats.org/officeDocument/2006/relationships" type="rect" r:blip="" blipPhldr="1">
              <dgm:adjLst/>
            </dgm:shape>
            <dgm:presOf/>
            <dgm:constrLst/>
            <dgm:ruleLst/>
          </dgm:layoutNode>
          <dgm:layoutNode name="spaceRect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  <dgm:layoutNode name="textRect" styleLbl="revTx">
            <dgm:varLst>
              <dgm:chMax val="1"/>
              <dgm:chPref val="1"/>
            </dgm:varLst>
            <dgm:choose name="Name7">
              <dgm:if name="Name8" func="var" arg="dir" op="equ" val="norm">
                <dgm:alg type="tx">
                  <dgm:param type="txAnchorVert" val="mid"/>
                  <dgm:param type="parTxLTRAlign" val="l"/>
                  <dgm:param type="shpTxLTRAlignCh" val="l"/>
                  <dgm:param type="parTxRTLAlign" val="l"/>
                  <dgm:param type="shpTxRTLAlignCh" val="l"/>
                </dgm:alg>
              </dgm:if>
              <dgm:else name="Name9">
                <dgm:alg type="tx">
                  <dgm:param type="txAnchorVert" val="mid"/>
                  <dgm:param type="parTxLTRAlign" val="r"/>
                  <dgm:param type="shpTxLTRAlignCh" val="r"/>
                  <dgm:param type="parTxRTLAlign" val="r"/>
                  <dgm:param type="shpTxRTLAlignCh" val="r"/>
                </dgm:alg>
              </dgm:else>
            </dgm:choose>
            <dgm:shape xmlns:r="http://schemas.openxmlformats.org/officeDocument/2006/relationships" type="rect" r:blip="">
              <dgm:adjLst/>
            </dgm:shape>
            <dgm:presOf axis="self" ptType="node"/>
            <dgm:constrLst>
              <dgm:constr type="lMarg"/>
              <dgm:constr type="rMarg"/>
              <dgm:constr type="tMarg"/>
              <dgm:constr type="bMarg"/>
            </dgm:constrLst>
            <dgm:ruleLst>
              <dgm:rule type="primFontSz" val="11" fact="NaN" max="NaN"/>
            </dgm:ruleLst>
          </dgm:layoutNode>
        </dgm:layoutNode>
        <dgm:forEach name="Name10" axis="followSib" ptType="sibTrans" cnt="1">
          <dgm:layoutNode name="sibTrans">
            <dgm:alg type="sp"/>
            <dgm:shape xmlns:r="http://schemas.openxmlformats.org/officeDocument/2006/relationships" type="rect" r:blip="" hideGeom="1">
              <dgm:adjLst/>
            </dgm:shape>
            <dgm:presOf axis="self"/>
            <dgm:constrLst/>
            <dgm:ruleLst/>
          </dgm:layoutNode>
        </dgm:forEach>
      </dgm:forEach>
    </dgm:layoutNode>
  </dgm:layoutNode>
  <dgm:extLst>
    <a:ext uri="{68A01E43-0DF5-4B5B-8FA6-DAF915123BFB}">
      <dgm1612:lstStyle xmlns:dgm1612="http://schemas.microsoft.com/office/drawing/2016/12/diagram">
        <a:lvl1pPr>
          <a:lnSpc>
            <a:spcPct val="100000"/>
          </a:lnSpc>
        </a:lvl1pPr>
      </dgm1612:lstStyle>
    </a:ext>
  </dgm:extLst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lProcess2">
  <dgm:title val=""/>
  <dgm:desc val=""/>
  <dgm:catLst>
    <dgm:cat type="list" pri="10000"/>
    <dgm:cat type="relationship" pri="13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13" srcId="1" destId="11" srcOrd="0" destOrd="0"/>
        <dgm:cxn modelId="14" srcId="1" destId="12" srcOrd="0" destOrd="0"/>
        <dgm:cxn modelId="23" srcId="2" destId="21" srcOrd="0" destOrd="0"/>
        <dgm:cxn modelId="24" srcId="2" destId="22" srcOrd="0" destOrd="0"/>
        <dgm:cxn modelId="33" srcId="3" destId="31" srcOrd="0" destOrd="0"/>
        <dgm:cxn modelId="34" srcId="3" destId="32" srcOrd="0" destOrd="0"/>
      </dgm:cxnLst>
      <dgm:bg/>
      <dgm:whole/>
    </dgm:dataModel>
  </dgm:sampData>
  <dgm:styleData useDef="1">
    <dgm:dataModel>
      <dgm:ptLst/>
      <dgm:bg/>
      <dgm:whole/>
    </dgm:dataModel>
  </dgm:styleData>
  <dgm:clrData useDef="1">
    <dgm:dataModel>
      <dgm:ptLst/>
      <dgm:bg/>
      <dgm:whole/>
    </dgm:dataModel>
  </dgm:clrData>
  <dgm:layoutNode name="theList">
    <dgm:varLst>
      <dgm:dir/>
      <dgm:animLvl val="lvl"/>
      <dgm:resizeHandles val="exact"/>
    </dgm:varLst>
    <dgm:choose name="Name0">
      <dgm:if name="Name1" func="var" arg="dir" op="equ" val="norm">
        <dgm:alg type="lin"/>
      </dgm:if>
      <dgm:else name="Name2">
        <dgm:alg type="lin">
          <dgm:param type="linDir" val="fromR"/>
        </dgm:alg>
      </dgm:else>
    </dgm:choose>
    <dgm:shape xmlns:r="http://schemas.openxmlformats.org/officeDocument/2006/relationships" r:blip="">
      <dgm:adjLst/>
    </dgm:shape>
    <dgm:presOf/>
    <dgm:constrLst>
      <dgm:constr type="w" for="ch" forName="compNode" refType="w"/>
      <dgm:constr type="h" for="ch" forName="compNode" refType="h"/>
      <dgm:constr type="w" for="ch" forName="aSpace" refType="w" fact="0.075"/>
      <dgm:constr type="h" for="des" forName="aSpace2" refType="h" fact="0.1"/>
      <dgm:constr type="primFontSz" for="des" forName="textNode" op="equ"/>
      <dgm:constr type="primFontSz" for="des" forName="childNode" op="equ"/>
    </dgm:constrLst>
    <dgm:ruleLst/>
    <dgm:forEach name="aNodeForEach" axis="ch" ptType="node">
      <dgm:layoutNode name="compNode">
        <dgm:alg type="composite"/>
        <dgm:shape xmlns:r="http://schemas.openxmlformats.org/officeDocument/2006/relationships" r:blip="">
          <dgm:adjLst/>
        </dgm:shape>
        <dgm:presOf/>
        <dgm:constrLst>
          <dgm:constr type="w" for="ch" forName="aNode" refType="w"/>
          <dgm:constr type="h" for="ch" forName="aNode" refType="h"/>
          <dgm:constr type="w" for="ch" forName="textNode" refType="w"/>
          <dgm:constr type="h" for="ch" forName="textNode" refType="h" fact="0.3"/>
          <dgm:constr type="ctrX" for="ch" forName="textNode" refType="w" fact="0.5"/>
          <dgm:constr type="w" for="ch" forName="compChildNode" refType="w" fact="0.8"/>
          <dgm:constr type="h" for="ch" forName="compChildNode" refType="h" fact="0.65"/>
          <dgm:constr type="t" for="ch" forName="compChildNode" refType="h" fact="0.3"/>
          <dgm:constr type="ctrX" for="ch" forName="compChildNode" refType="w" fact="0.5"/>
        </dgm:constrLst>
        <dgm:ruleLst/>
        <dgm:layoutNode name="aNode" styleLbl="bgShp">
          <dgm:alg type="sp"/>
          <dgm:shape xmlns:r="http://schemas.openxmlformats.org/officeDocument/2006/relationships" type="roundRect" r:blip="">
            <dgm:adjLst>
              <dgm:adj idx="1" val="0.1"/>
            </dgm:adjLst>
          </dgm:shape>
          <dgm:presOf axis="self"/>
          <dgm:constrLst/>
          <dgm:ruleLst/>
        </dgm:layoutNode>
        <dgm:layoutNode name="textNode" styleLbl="bgShp">
          <dgm:alg type="tx"/>
          <dgm:shape xmlns:r="http://schemas.openxmlformats.org/officeDocument/2006/relationships" type="rect" r:blip="" hideGeom="1">
            <dgm:adjLst>
              <dgm:adj idx="1" val="0.1"/>
            </dgm:adjLst>
          </dgm:shape>
          <dgm:presOf axis="self"/>
          <dgm:constrLst>
            <dgm:constr type="primFontSz" val="65"/>
            <dgm:constr type="lMarg" refType="primFontSz" fact="0.3"/>
            <dgm:constr type="rMarg" refType="primFontSz" fact="0.3"/>
            <dgm:constr type="tMarg" refType="primFontSz" fact="0.3"/>
            <dgm:constr type="bMarg" refType="primFontSz" fact="0.3"/>
          </dgm:constrLst>
          <dgm:ruleLst>
            <dgm:rule type="primFontSz" val="5" fact="NaN" max="NaN"/>
          </dgm:ruleLst>
        </dgm:layoutNode>
        <dgm:layoutNode name="compChildNode">
          <dgm:alg type="composite"/>
          <dgm:shape xmlns:r="http://schemas.openxmlformats.org/officeDocument/2006/relationships" r:blip="">
            <dgm:adjLst/>
          </dgm:shape>
          <dgm:presOf/>
          <dgm:constrLst>
            <dgm:constr type="w" for="des" forName="childNode" refType="w"/>
            <dgm:constr type="h" for="des" forName="childNode" refType="h"/>
          </dgm:constrLst>
          <dgm:ruleLst/>
          <dgm:layoutNode name="theInnerList">
            <dgm:alg type="lin">
              <dgm:param type="linDir" val="fromT"/>
            </dgm:alg>
            <dgm:shape xmlns:r="http://schemas.openxmlformats.org/officeDocument/2006/relationships" r:blip="">
              <dgm:adjLst/>
            </dgm:shape>
            <dgm:presOf/>
            <dgm:constrLst/>
            <dgm:ruleLst/>
            <dgm:forEach name="childNodeForEach" axis="ch" ptType="node">
              <dgm:layoutNode name="childNode" styleLbl="node1">
                <dgm:varLst>
                  <dgm:bulletEnabled val="1"/>
                </dgm:varLst>
                <dgm:alg type="tx"/>
                <dgm:shape xmlns:r="http://schemas.openxmlformats.org/officeDocument/2006/relationships" type="roundRect" r:blip="">
                  <dgm:adjLst>
                    <dgm:adj idx="1" val="0.1"/>
                  </dgm:adjLst>
                </dgm:shape>
                <dgm:presOf axis="desOrSelf" ptType="node"/>
                <dgm:constrLst>
                  <dgm:constr type="primFontSz" val="65"/>
                  <dgm:constr type="tMarg" refType="primFontSz" fact="0.15"/>
                  <dgm:constr type="bMarg" refType="primFontSz" fact="0.15"/>
                  <dgm:constr type="lMarg" refType="primFontSz" fact="0.2"/>
                  <dgm:constr type="rMarg" refType="primFontSz" fact="0.2"/>
                </dgm:constrLst>
                <dgm:ruleLst>
                  <dgm:rule type="primFontSz" val="5" fact="NaN" max="NaN"/>
                </dgm:ruleLst>
              </dgm:layoutNode>
              <dgm:choose name="Name3">
                <dgm:if name="Name4" axis="self" ptType="node" func="revPos" op="equ" val="1"/>
                <dgm:else name="Name5">
                  <dgm:layoutNode name="aSpace2">
                    <dgm:alg type="sp"/>
                    <dgm:shape xmlns:r="http://schemas.openxmlformats.org/officeDocument/2006/relationships" r:blip="">
                      <dgm:adjLst/>
                    </dgm:shape>
                    <dgm:presOf/>
                    <dgm:constrLst/>
                    <dgm:ruleLst/>
                  </dgm:layoutNode>
                </dgm:else>
              </dgm:choose>
            </dgm:forEach>
          </dgm:layoutNode>
        </dgm:layoutNode>
      </dgm:layoutNode>
      <dgm:choose name="Name6">
        <dgm:if name="Name7" axis="self" ptType="node" func="revPos" op="equ" val="1"/>
        <dgm:else name="Name8">
          <dgm:layoutNode name="aSpace">
            <dgm:alg type="sp"/>
            <dgm:shape xmlns:r="http://schemas.openxmlformats.org/officeDocument/2006/relationships" r:blip="">
              <dgm:adjLst/>
            </dgm:shape>
            <dgm:presOf/>
            <dgm:constrLst/>
            <dgm:ruleLst/>
          </dgm:layoutNode>
        </dgm:else>
      </dgm:choose>
    </dgm:forEach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B866ED1-0B7A-480C-9CD7-41E55CEB927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0723D3E0-B9D0-47D2-8413-129C2D748D9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0863085-A2AD-423A-B09E-2B858C1A63E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9A0AC51-B94A-404C-A92F-AE3769457D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34B46E-9492-4299-9688-38F20A3B7C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47241140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B2D1D3-B8DE-4C8D-B65C-6142524A0DD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F7A55B0-5184-43F1-B86D-F90C2C03748D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5C181A0-329B-40B0-8C9A-472C72834E7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EA27E9-4981-43C5-8EA6-5426E961F8D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7445320-2613-47EE-B83E-3C613E5BA45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78274649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F2CFC3EC-E2CD-42FB-A5CB-EF004C9AF763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8CDA7135-BC1A-413B-B6CD-F282D80B82B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3EA12A3-8B67-4C35-8BF2-65438D1F22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8B4845-6098-450C-99D6-F80CEB2A1A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26C6F43-BEA4-4466-B985-D33152FC11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1503038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E627F0C-21D0-4774-97C4-9DE25918F6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5E9C397-62E2-42A6-A1D5-8D185BBA901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393BF69-8487-4FF4-AEF1-DE93C2838F0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EFA71E1-37DF-4785-BED5-AB413521628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EA8AA6F-CB01-4438-B9C1-16352856417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63260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3DF8927-F234-420D-B39B-BEBC645AE70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4AE0827-7C08-445B-BC2D-DA59CEC4E62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B612BEF0-1F8B-4B7A-8ED7-60C228992DC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F96EFE7-AC71-4EC9-AA55-AFB93B8EE8C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523AC88-C04C-4677-B358-C6A5D5251F9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96456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99CB64D-A922-4DBD-B414-8209F7BB413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FB0E4B-BBED-47C7-9835-4185FB4DC0C1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24225C8-85C8-4F51-A985-A1293CF380A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FAF7BC32-AA3E-4E26-B168-8C8B9EAFD7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F260B666-D13B-4D86-BA4E-0F95910EC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54B3D0A-20E4-419F-A4A1-0A3FA8C2C3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80864511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E705DC-2B19-4358-B008-60FF59CE91A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7A34C94-10B7-4ED9-9822-F1D911269B5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AD7CC78-7AB6-416D-9A2A-E0C809A440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F5D0C445-F030-4C2C-844D-BCFE23DCE15A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992009E-C756-4204-88A8-177BCE87381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A8B5519D-87D3-4755-A075-F604F9708EC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4CE2BA7-D1CC-47ED-A3F2-18874CF6E32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8871D842-C8EE-48CC-9A00-D793A27DBD8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7340094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46370D-2672-433D-B54D-A4AE40C03FA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D3E05DA3-F3B2-4C45-B4E9-B6486A9107E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A82C51E7-7A1A-4085-865C-1DF54ED8342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C5A0A8F-ECD0-44AA-82E9-14E0EFEA43D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29771377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C434C7EF-E811-4DB1-9646-6989427E54C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DF1119F3-9ADB-4A14-87B5-C65EC99F467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BDEB7C6-5663-4CB2-97D5-44152A5176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929507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878940-B92D-4992-8AAB-12A604BE1F5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8A4FBC1-D09D-4D15-AA2E-8AD83EB5F22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96B0C724-6536-426E-B5BB-AF317499149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059804-5015-47FC-8A5F-F627649B086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554F3C6-66FF-44CF-BC15-A2E9FFB969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B6B3E376-2A4D-4500-9E9F-535433AAA1B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98425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B83EA9-4791-4734-991B-D93D76CDFB8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8B429A7-3263-4598-B29D-08F37A34D6F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GB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891F954-EA07-48E7-9997-9183342E63B1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3449169-7427-412E-93B4-86E9CA6E8D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AFB6966-240D-4394-B87F-DE9E0B5842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40502A1-EB7B-4646-A38C-E8002135519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39200610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E72F14-63A2-4886-9E41-6A9A5C69571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GB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83822B1-764D-4594-859A-DDB1FC97DDA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GB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B704F14-32B5-4923-A66D-344BE37E5C6B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AAA400C-E086-4407-A62B-A757CDE3723D}" type="datetimeFigureOut">
              <a:rPr lang="en-GB" smtClean="0"/>
              <a:t>04/06/2021</a:t>
            </a:fld>
            <a:endParaRPr lang="en-GB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6CA1412-344C-4C42-A673-26DF3EFF19C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EC9A32C-8215-4700-A74B-575BB32D17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615E18E-D267-495C-9B7A-C691E8E3A5A4}" type="slidenum">
              <a:rPr lang="en-GB" smtClean="0"/>
              <a:t>‹#›</a:t>
            </a:fld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7369305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appliedbehavioranalysisprograms.com/faq/autism-twin-studies/" TargetMode="External"/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ioethics.com/genetic-ethics" TargetMode="External"/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https://wordpress.com/create-blog/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diagramLayout" Target="../diagrams/layout1.xml"/><Relationship Id="rId2" Type="http://schemas.openxmlformats.org/officeDocument/2006/relationships/diagramData" Target="../diagrams/data1.xml"/><Relationship Id="rId1" Type="http://schemas.openxmlformats.org/officeDocument/2006/relationships/slideLayout" Target="../slideLayouts/slideLayout2.xml"/><Relationship Id="rId6" Type="http://schemas.microsoft.com/office/2007/relationships/diagramDrawing" Target="../diagrams/drawing1.xml"/><Relationship Id="rId5" Type="http://schemas.openxmlformats.org/officeDocument/2006/relationships/diagramColors" Target="../diagrams/colors1.xml"/><Relationship Id="rId4" Type="http://schemas.openxmlformats.org/officeDocument/2006/relationships/diagramQuickStyle" Target="../diagrams/quickStyl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tiff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8" Type="http://schemas.microsoft.com/office/2007/relationships/diagramDrawing" Target="../diagrams/drawing2.xml"/><Relationship Id="rId3" Type="http://schemas.openxmlformats.org/officeDocument/2006/relationships/image" Target="../media/image13.tiff"/><Relationship Id="rId7" Type="http://schemas.openxmlformats.org/officeDocument/2006/relationships/diagramColors" Target="../diagrams/colors2.xml"/><Relationship Id="rId2" Type="http://schemas.openxmlformats.org/officeDocument/2006/relationships/image" Target="../media/image12.tiff"/><Relationship Id="rId1" Type="http://schemas.openxmlformats.org/officeDocument/2006/relationships/slideLayout" Target="../slideLayouts/slideLayout2.xml"/><Relationship Id="rId6" Type="http://schemas.openxmlformats.org/officeDocument/2006/relationships/diagramQuickStyle" Target="../diagrams/quickStyle2.xml"/><Relationship Id="rId5" Type="http://schemas.openxmlformats.org/officeDocument/2006/relationships/diagramLayout" Target="../diagrams/layout2.xml"/><Relationship Id="rId4" Type="http://schemas.openxmlformats.org/officeDocument/2006/relationships/diagramData" Target="../diagrams/data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tif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Rectangle 32">
            <a:extLst>
              <a:ext uri="{FF2B5EF4-FFF2-40B4-BE49-F238E27FC236}">
                <a16:creationId xmlns:a16="http://schemas.microsoft.com/office/drawing/2014/main" id="{3301E07F-4F79-4B58-8698-EF24DC1ECDB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35" name="Arc 34">
            <a:extLst>
              <a:ext uri="{FF2B5EF4-FFF2-40B4-BE49-F238E27FC236}">
                <a16:creationId xmlns:a16="http://schemas.microsoft.com/office/drawing/2014/main" id="{E58B2195-5055-402F-A3E7-53FF0E4980C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525836" y="775849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7F5B9CC-80D5-264C-AB57-66A8991BA94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7045943" y="703207"/>
            <a:ext cx="4467792" cy="3060541"/>
          </a:xfrm>
        </p:spPr>
        <p:txBody>
          <a:bodyPr>
            <a:normAutofit/>
          </a:bodyPr>
          <a:lstStyle/>
          <a:p>
            <a:r>
              <a:rPr lang="en-US" b="1" dirty="0">
                <a:solidFill>
                  <a:srgbClr val="FFFFFF"/>
                </a:solidFill>
              </a:rPr>
              <a:t>Welcome to Sixth Form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9714D1AA-83E4-5D48-9EB1-5CF468F11CE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998448" y="3671953"/>
            <a:ext cx="4467792" cy="2410198"/>
          </a:xfrm>
        </p:spPr>
        <p:txBody>
          <a:bodyPr>
            <a:normAutofit/>
          </a:bodyPr>
          <a:lstStyle/>
          <a:p>
            <a:r>
              <a:rPr lang="en-US" dirty="0">
                <a:solidFill>
                  <a:srgbClr val="FFFFFF"/>
                </a:solidFill>
              </a:rPr>
              <a:t>Transition </a:t>
            </a:r>
            <a:r>
              <a:rPr lang="en-US" dirty="0" err="1">
                <a:solidFill>
                  <a:srgbClr val="FFFFFF"/>
                </a:solidFill>
              </a:rPr>
              <a:t>Programme</a:t>
            </a:r>
            <a:r>
              <a:rPr lang="en-US" dirty="0">
                <a:solidFill>
                  <a:srgbClr val="FFFFFF"/>
                </a:solidFill>
              </a:rPr>
              <a:t> Week 1</a:t>
            </a:r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9EE6F773-742A-491A-9A00-A2A150DF500A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84368" y="366810"/>
            <a:ext cx="6124381" cy="6124381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8" name="Picture 7" descr="Logo&#10;&#10;Description automatically generated">
            <a:extLst>
              <a:ext uri="{FF2B5EF4-FFF2-40B4-BE49-F238E27FC236}">
                <a16:creationId xmlns:a16="http://schemas.microsoft.com/office/drawing/2014/main" id="{00DAB23C-7B52-9F48-840B-89004D8D8C25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6873" y="684043"/>
            <a:ext cx="6124381" cy="612438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69812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60B0EFB-53ED-4F35-B05D-F658EA021C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pic>
        <p:nvPicPr>
          <p:cNvPr id="6" name="Picture 5" descr="A person posing for the camera&#10;&#10;Description automatically generated">
            <a:extLst>
              <a:ext uri="{FF2B5EF4-FFF2-40B4-BE49-F238E27FC236}">
                <a16:creationId xmlns:a16="http://schemas.microsoft.com/office/drawing/2014/main" id="{0CBBB045-6466-49D4-940F-6C3178C7B487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5750" r="26989" b="-1"/>
          <a:stretch/>
        </p:blipFill>
        <p:spPr>
          <a:xfrm>
            <a:off x="-7366" y="-9600"/>
            <a:ext cx="4862395" cy="6867600"/>
          </a:xfrm>
          <a:custGeom>
            <a:avLst/>
            <a:gdLst/>
            <a:ahLst/>
            <a:cxnLst/>
            <a:rect l="l" t="t" r="r" b="b"/>
            <a:pathLst>
              <a:path w="4636517" h="6858000">
                <a:moveTo>
                  <a:pt x="0" y="0"/>
                </a:moveTo>
                <a:lnTo>
                  <a:pt x="4636517" y="0"/>
                </a:lnTo>
                <a:lnTo>
                  <a:pt x="4636517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3" name="Arc 12">
            <a:extLst>
              <a:ext uri="{FF2B5EF4-FFF2-40B4-BE49-F238E27FC236}">
                <a16:creationId xmlns:a16="http://schemas.microsoft.com/office/drawing/2014/main" id="{835EF3DD-7D43-4A27-8967-A92FD8CC936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673531" y="407987"/>
            <a:ext cx="2987899" cy="2987899"/>
          </a:xfrm>
          <a:prstGeom prst="arc">
            <a:avLst>
              <a:gd name="adj1" fmla="val 16200000"/>
              <a:gd name="adj2" fmla="val 2563720"/>
            </a:avLst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9" name="Round Diagonal Corner of Rectangle 8">
            <a:extLst>
              <a:ext uri="{FF2B5EF4-FFF2-40B4-BE49-F238E27FC236}">
                <a16:creationId xmlns:a16="http://schemas.microsoft.com/office/drawing/2014/main" id="{5D86E5BC-A9E1-8B49-BDAD-4CE65498D84A}"/>
              </a:ext>
            </a:extLst>
          </p:cNvPr>
          <p:cNvSpPr/>
          <p:nvPr/>
        </p:nvSpPr>
        <p:spPr>
          <a:xfrm>
            <a:off x="5725886" y="1239949"/>
            <a:ext cx="5344886" cy="4909457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Round Diagonal Corner of Rectangle 4">
            <a:extLst>
              <a:ext uri="{FF2B5EF4-FFF2-40B4-BE49-F238E27FC236}">
                <a16:creationId xmlns:a16="http://schemas.microsoft.com/office/drawing/2014/main" id="{C7B72845-E725-6F40-832E-EA9591617661}"/>
              </a:ext>
            </a:extLst>
          </p:cNvPr>
          <p:cNvSpPr/>
          <p:nvPr/>
        </p:nvSpPr>
        <p:spPr>
          <a:xfrm>
            <a:off x="5573486" y="1087549"/>
            <a:ext cx="5344886" cy="4909457"/>
          </a:xfrm>
          <a:prstGeom prst="round2Diag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873285" y="1258316"/>
            <a:ext cx="5721484" cy="1325563"/>
          </a:xfrm>
        </p:spPr>
        <p:txBody>
          <a:bodyPr>
            <a:normAutofit/>
          </a:bodyPr>
          <a:lstStyle/>
          <a:p>
            <a:r>
              <a:rPr lang="en-GB" b="1" u="sng" dirty="0">
                <a:solidFill>
                  <a:schemeClr val="bg1"/>
                </a:solidFill>
              </a:rPr>
              <a:t>Resource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873285" y="2444514"/>
            <a:ext cx="4514381" cy="435133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Twin study article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What does this tell us?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Can we criticise the research in any way?  </a:t>
            </a:r>
          </a:p>
          <a:p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320439106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6A84B152-3496-4C52-AF08-97AFFC09DD2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4" name="Round Diagonal Corner of Rectangle 13">
            <a:extLst>
              <a:ext uri="{FF2B5EF4-FFF2-40B4-BE49-F238E27FC236}">
                <a16:creationId xmlns:a16="http://schemas.microsoft.com/office/drawing/2014/main" id="{89E4A739-D81E-6B45-809A-61F1AABDC5BC}"/>
              </a:ext>
            </a:extLst>
          </p:cNvPr>
          <p:cNvSpPr/>
          <p:nvPr/>
        </p:nvSpPr>
        <p:spPr>
          <a:xfrm>
            <a:off x="822192" y="1227639"/>
            <a:ext cx="5344886" cy="4909457"/>
          </a:xfrm>
          <a:prstGeom prst="round2DiagRect">
            <a:avLst/>
          </a:prstGeom>
          <a:solidFill>
            <a:schemeClr val="accent1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ound Diagonal Corner of Rectangle 15">
            <a:extLst>
              <a:ext uri="{FF2B5EF4-FFF2-40B4-BE49-F238E27FC236}">
                <a16:creationId xmlns:a16="http://schemas.microsoft.com/office/drawing/2014/main" id="{35DC652B-3296-E047-8D68-8165543AC5C0}"/>
              </a:ext>
            </a:extLst>
          </p:cNvPr>
          <p:cNvSpPr/>
          <p:nvPr/>
        </p:nvSpPr>
        <p:spPr>
          <a:xfrm>
            <a:off x="669792" y="1075239"/>
            <a:ext cx="5344886" cy="4909457"/>
          </a:xfrm>
          <a:prstGeom prst="round2Diag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44820" y="1227638"/>
            <a:ext cx="5393360" cy="1325563"/>
          </a:xfrm>
        </p:spPr>
        <p:txBody>
          <a:bodyPr>
            <a:normAutofit/>
          </a:bodyPr>
          <a:lstStyle/>
          <a:p>
            <a:r>
              <a:rPr lang="en-GB" b="1" u="sng" dirty="0">
                <a:solidFill>
                  <a:schemeClr val="bg1"/>
                </a:solidFill>
              </a:rPr>
              <a:t>Resource 2</a:t>
            </a: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6B2ADB95-0FA3-4BD7-A8AC-89D014A8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198657" y="1"/>
            <a:ext cx="1155142" cy="625027"/>
          </a:xfrm>
          <a:custGeom>
            <a:avLst/>
            <a:gdLst>
              <a:gd name="connsiteX0" fmla="*/ 4784 w 1155142"/>
              <a:gd name="connsiteY0" fmla="*/ 0 h 625027"/>
              <a:gd name="connsiteX1" fmla="*/ 1150358 w 1155142"/>
              <a:gd name="connsiteY1" fmla="*/ 0 h 625027"/>
              <a:gd name="connsiteX2" fmla="*/ 1155142 w 1155142"/>
              <a:gd name="connsiteY2" fmla="*/ 47456 h 625027"/>
              <a:gd name="connsiteX3" fmla="*/ 577571 w 1155142"/>
              <a:gd name="connsiteY3" fmla="*/ 625027 h 625027"/>
              <a:gd name="connsiteX4" fmla="*/ 0 w 1155142"/>
              <a:gd name="connsiteY4" fmla="*/ 47456 h 62502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155142" h="625027">
                <a:moveTo>
                  <a:pt x="4784" y="0"/>
                </a:moveTo>
                <a:lnTo>
                  <a:pt x="1150358" y="0"/>
                </a:lnTo>
                <a:lnTo>
                  <a:pt x="1155142" y="47456"/>
                </a:lnTo>
                <a:cubicBezTo>
                  <a:pt x="1155142" y="366440"/>
                  <a:pt x="896555" y="625027"/>
                  <a:pt x="577571" y="625027"/>
                </a:cubicBezTo>
                <a:cubicBezTo>
                  <a:pt x="258587" y="625027"/>
                  <a:pt x="0" y="366440"/>
                  <a:pt x="0" y="47456"/>
                </a:cubicBezTo>
                <a:close/>
              </a:path>
            </a:pathLst>
          </a:custGeom>
          <a:solidFill>
            <a:schemeClr val="accent1">
              <a:alpha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000645" y="2415090"/>
            <a:ext cx="4683179" cy="4346575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chemeClr val="bg1"/>
                </a:solidFill>
              </a:rPr>
              <a:t>Mirror article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What does this tell us?</a:t>
            </a:r>
          </a:p>
          <a:p>
            <a:endParaRPr lang="en-GB" dirty="0">
              <a:solidFill>
                <a:schemeClr val="bg1"/>
              </a:solidFill>
            </a:endParaRPr>
          </a:p>
          <a:p>
            <a:r>
              <a:rPr lang="en-GB" dirty="0">
                <a:solidFill>
                  <a:schemeClr val="bg1"/>
                </a:solidFill>
              </a:rPr>
              <a:t>Can we criticise the research in any way?  </a:t>
            </a:r>
          </a:p>
          <a:p>
            <a:endParaRPr lang="en-GB" dirty="0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C924DBCE-E731-4B22-8181-A39C1D86276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8185" y="3423959"/>
            <a:ext cx="630884" cy="630884"/>
          </a:xfrm>
          <a:prstGeom prst="ellipse">
            <a:avLst/>
          </a:prstGeom>
          <a:noFill/>
          <a:ln w="12700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Freeform: Shape 16">
            <a:extLst>
              <a:ext uri="{FF2B5EF4-FFF2-40B4-BE49-F238E27FC236}">
                <a16:creationId xmlns:a16="http://schemas.microsoft.com/office/drawing/2014/main" id="{4CBF9756-6AC8-4C65-84DF-56FBFFA1D8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20463438">
            <a:off x="7450227" y="5166682"/>
            <a:ext cx="1835725" cy="2024785"/>
          </a:xfrm>
          <a:custGeom>
            <a:avLst/>
            <a:gdLst>
              <a:gd name="connsiteX0" fmla="*/ 1801138 w 1835725"/>
              <a:gd name="connsiteY0" fmla="*/ 1622662 h 2024785"/>
              <a:gd name="connsiteX1" fmla="*/ 1835717 w 1835725"/>
              <a:gd name="connsiteY1" fmla="*/ 1680254 h 2024785"/>
              <a:gd name="connsiteX2" fmla="*/ 1812568 w 1835725"/>
              <a:gd name="connsiteY2" fmla="*/ 1877193 h 2024785"/>
              <a:gd name="connsiteX3" fmla="*/ 1776210 w 1835725"/>
              <a:gd name="connsiteY3" fmla="*/ 2024785 h 2024785"/>
              <a:gd name="connsiteX4" fmla="*/ 1655772 w 1835725"/>
              <a:gd name="connsiteY4" fmla="*/ 1983449 h 2024785"/>
              <a:gd name="connsiteX5" fmla="*/ 1687591 w 1835725"/>
              <a:gd name="connsiteY5" fmla="*/ 1854495 h 2024785"/>
              <a:gd name="connsiteX6" fmla="*/ 1708939 w 1835725"/>
              <a:gd name="connsiteY6" fmla="*/ 1673301 h 2024785"/>
              <a:gd name="connsiteX7" fmla="*/ 1778129 w 1835725"/>
              <a:gd name="connsiteY7" fmla="*/ 1615979 h 2024785"/>
              <a:gd name="connsiteX8" fmla="*/ 1801138 w 1835725"/>
              <a:gd name="connsiteY8" fmla="*/ 1622662 h 2024785"/>
              <a:gd name="connsiteX9" fmla="*/ 1585229 w 1835725"/>
              <a:gd name="connsiteY9" fmla="*/ 764759 h 2024785"/>
              <a:gd name="connsiteX10" fmla="*/ 1623024 w 1835725"/>
              <a:gd name="connsiteY10" fmla="*/ 792810 h 2024785"/>
              <a:gd name="connsiteX11" fmla="*/ 1777614 w 1835725"/>
              <a:gd name="connsiteY11" fmla="*/ 1157141 h 2024785"/>
              <a:gd name="connsiteX12" fmla="*/ 1733799 w 1835725"/>
              <a:gd name="connsiteY12" fmla="*/ 1235532 h 2024785"/>
              <a:gd name="connsiteX13" fmla="*/ 1716464 w 1835725"/>
              <a:gd name="connsiteY13" fmla="*/ 1237722 h 2024785"/>
              <a:gd name="connsiteX14" fmla="*/ 1716464 w 1835725"/>
              <a:gd name="connsiteY14" fmla="*/ 1237913 h 2024785"/>
              <a:gd name="connsiteX15" fmla="*/ 1655409 w 1835725"/>
              <a:gd name="connsiteY15" fmla="*/ 1191717 h 2024785"/>
              <a:gd name="connsiteX16" fmla="*/ 1513200 w 1835725"/>
              <a:gd name="connsiteY16" fmla="*/ 856627 h 2024785"/>
              <a:gd name="connsiteX17" fmla="*/ 1538499 w 1835725"/>
              <a:gd name="connsiteY17" fmla="*/ 770415 h 2024785"/>
              <a:gd name="connsiteX18" fmla="*/ 1585229 w 1835725"/>
              <a:gd name="connsiteY18" fmla="*/ 764759 h 2024785"/>
              <a:gd name="connsiteX19" fmla="*/ 477919 w 1835725"/>
              <a:gd name="connsiteY19" fmla="*/ 21437 h 2024785"/>
              <a:gd name="connsiteX20" fmla="*/ 509236 w 1835725"/>
              <a:gd name="connsiteY20" fmla="*/ 84182 h 2024785"/>
              <a:gd name="connsiteX21" fmla="*/ 445829 w 1835725"/>
              <a:gd name="connsiteY21" fmla="*/ 139871 h 2024785"/>
              <a:gd name="connsiteX22" fmla="*/ 437447 w 1835725"/>
              <a:gd name="connsiteY22" fmla="*/ 139395 h 2024785"/>
              <a:gd name="connsiteX23" fmla="*/ 73211 w 1835725"/>
              <a:gd name="connsiteY23" fmla="*/ 137204 h 2024785"/>
              <a:gd name="connsiteX24" fmla="*/ 749 w 1835725"/>
              <a:gd name="connsiteY24" fmla="*/ 84082 h 2024785"/>
              <a:gd name="connsiteX25" fmla="*/ 53871 w 1835725"/>
              <a:gd name="connsiteY25" fmla="*/ 11621 h 2024785"/>
              <a:gd name="connsiteX26" fmla="*/ 58352 w 1835725"/>
              <a:gd name="connsiteY26" fmla="*/ 11093 h 2024785"/>
              <a:gd name="connsiteX27" fmla="*/ 454020 w 1835725"/>
              <a:gd name="connsiteY27" fmla="*/ 13474 h 2024785"/>
              <a:gd name="connsiteX28" fmla="*/ 477919 w 1835725"/>
              <a:gd name="connsiteY28" fmla="*/ 21437 h 2024785"/>
              <a:gd name="connsiteX29" fmla="*/ 957797 w 1835725"/>
              <a:gd name="connsiteY29" fmla="*/ 167970 h 2024785"/>
              <a:gd name="connsiteX30" fmla="*/ 1286982 w 1835725"/>
              <a:gd name="connsiteY30" fmla="*/ 387616 h 2024785"/>
              <a:gd name="connsiteX31" fmla="*/ 1293725 w 1835725"/>
              <a:gd name="connsiteY31" fmla="*/ 477075 h 2024785"/>
              <a:gd name="connsiteX32" fmla="*/ 1245453 w 1835725"/>
              <a:gd name="connsiteY32" fmla="*/ 499154 h 2024785"/>
              <a:gd name="connsiteX33" fmla="*/ 1245167 w 1835725"/>
              <a:gd name="connsiteY33" fmla="*/ 499154 h 2024785"/>
              <a:gd name="connsiteX34" fmla="*/ 1203638 w 1835725"/>
              <a:gd name="connsiteY34" fmla="*/ 484104 h 2024785"/>
              <a:gd name="connsiteX35" fmla="*/ 900647 w 1835725"/>
              <a:gd name="connsiteY35" fmla="*/ 281508 h 2024785"/>
              <a:gd name="connsiteX36" fmla="*/ 872454 w 1835725"/>
              <a:gd name="connsiteY36" fmla="*/ 196164 h 2024785"/>
              <a:gd name="connsiteX37" fmla="*/ 957797 w 1835725"/>
              <a:gd name="connsiteY37" fmla="*/ 167970 h 202478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</a:cxnLst>
            <a:rect l="l" t="t" r="r" b="b"/>
            <a:pathLst>
              <a:path w="1835725" h="2024785">
                <a:moveTo>
                  <a:pt x="1801138" y="1622662"/>
                </a:moveTo>
                <a:cubicBezTo>
                  <a:pt x="1822105" y="1633400"/>
                  <a:pt x="1836117" y="1655372"/>
                  <a:pt x="1835717" y="1680254"/>
                </a:cubicBezTo>
                <a:cubicBezTo>
                  <a:pt x="1832093" y="1746382"/>
                  <a:pt x="1824354" y="1812154"/>
                  <a:pt x="1812568" y="1877193"/>
                </a:cubicBezTo>
                <a:lnTo>
                  <a:pt x="1776210" y="2024785"/>
                </a:lnTo>
                <a:lnTo>
                  <a:pt x="1655772" y="1983449"/>
                </a:lnTo>
                <a:lnTo>
                  <a:pt x="1687591" y="1854495"/>
                </a:lnTo>
                <a:cubicBezTo>
                  <a:pt x="1698455" y="1794657"/>
                  <a:pt x="1705590" y="1734142"/>
                  <a:pt x="1708939" y="1673301"/>
                </a:cubicBezTo>
                <a:cubicBezTo>
                  <a:pt x="1712216" y="1638363"/>
                  <a:pt x="1743190" y="1612703"/>
                  <a:pt x="1778129" y="1615979"/>
                </a:cubicBezTo>
                <a:cubicBezTo>
                  <a:pt x="1786387" y="1616753"/>
                  <a:pt x="1794149" y="1619084"/>
                  <a:pt x="1801138" y="1622662"/>
                </a:cubicBezTo>
                <a:close/>
                <a:moveTo>
                  <a:pt x="1585229" y="764759"/>
                </a:moveTo>
                <a:cubicBezTo>
                  <a:pt x="1600438" y="768789"/>
                  <a:pt x="1614156" y="778436"/>
                  <a:pt x="1623024" y="792810"/>
                </a:cubicBezTo>
                <a:cubicBezTo>
                  <a:pt x="1689575" y="907319"/>
                  <a:pt x="1741505" y="1029715"/>
                  <a:pt x="1777614" y="1157141"/>
                </a:cubicBezTo>
                <a:cubicBezTo>
                  <a:pt x="1787149" y="1190888"/>
                  <a:pt x="1767537" y="1225969"/>
                  <a:pt x="1733799" y="1235532"/>
                </a:cubicBezTo>
                <a:cubicBezTo>
                  <a:pt x="1728151" y="1237046"/>
                  <a:pt x="1722312" y="1237780"/>
                  <a:pt x="1716464" y="1237722"/>
                </a:cubicBezTo>
                <a:lnTo>
                  <a:pt x="1716464" y="1237913"/>
                </a:lnTo>
                <a:cubicBezTo>
                  <a:pt x="1688070" y="1237913"/>
                  <a:pt x="1663124" y="1219044"/>
                  <a:pt x="1655409" y="1191717"/>
                </a:cubicBezTo>
                <a:cubicBezTo>
                  <a:pt x="1622214" y="1074512"/>
                  <a:pt x="1574437" y="961936"/>
                  <a:pt x="1513200" y="856627"/>
                </a:cubicBezTo>
                <a:cubicBezTo>
                  <a:pt x="1496379" y="825834"/>
                  <a:pt x="1507704" y="787236"/>
                  <a:pt x="1538499" y="770415"/>
                </a:cubicBezTo>
                <a:cubicBezTo>
                  <a:pt x="1553325" y="762319"/>
                  <a:pt x="1570022" y="760730"/>
                  <a:pt x="1585229" y="764759"/>
                </a:cubicBezTo>
                <a:close/>
                <a:moveTo>
                  <a:pt x="477919" y="21437"/>
                </a:moveTo>
                <a:cubicBezTo>
                  <a:pt x="499341" y="33775"/>
                  <a:pt x="512445" y="58102"/>
                  <a:pt x="509236" y="84182"/>
                </a:cubicBezTo>
                <a:cubicBezTo>
                  <a:pt x="505303" y="116151"/>
                  <a:pt x="478038" y="140098"/>
                  <a:pt x="445829" y="139871"/>
                </a:cubicBezTo>
                <a:cubicBezTo>
                  <a:pt x="443027" y="139899"/>
                  <a:pt x="440227" y="139740"/>
                  <a:pt x="437447" y="139395"/>
                </a:cubicBezTo>
                <a:cubicBezTo>
                  <a:pt x="316592" y="123615"/>
                  <a:pt x="194247" y="122878"/>
                  <a:pt x="73211" y="137204"/>
                </a:cubicBezTo>
                <a:cubicBezTo>
                  <a:pt x="38532" y="142545"/>
                  <a:pt x="6090" y="118762"/>
                  <a:pt x="749" y="84082"/>
                </a:cubicBezTo>
                <a:cubicBezTo>
                  <a:pt x="-4591" y="49403"/>
                  <a:pt x="19192" y="16961"/>
                  <a:pt x="53871" y="11621"/>
                </a:cubicBezTo>
                <a:cubicBezTo>
                  <a:pt x="55358" y="11392"/>
                  <a:pt x="56852" y="11216"/>
                  <a:pt x="58352" y="11093"/>
                </a:cubicBezTo>
                <a:cubicBezTo>
                  <a:pt x="189834" y="-4456"/>
                  <a:pt x="322735" y="-3656"/>
                  <a:pt x="454020" y="13474"/>
                </a:cubicBezTo>
                <a:cubicBezTo>
                  <a:pt x="462713" y="14543"/>
                  <a:pt x="470778" y="17324"/>
                  <a:pt x="477919" y="21437"/>
                </a:cubicBezTo>
                <a:close/>
                <a:moveTo>
                  <a:pt x="957797" y="167970"/>
                </a:moveTo>
                <a:cubicBezTo>
                  <a:pt x="1076184" y="227289"/>
                  <a:pt x="1186759" y="301068"/>
                  <a:pt x="1286982" y="387616"/>
                </a:cubicBezTo>
                <a:cubicBezTo>
                  <a:pt x="1313547" y="410457"/>
                  <a:pt x="1316566" y="450510"/>
                  <a:pt x="1293725" y="477075"/>
                </a:cubicBezTo>
                <a:cubicBezTo>
                  <a:pt x="1281638" y="491137"/>
                  <a:pt x="1263998" y="499204"/>
                  <a:pt x="1245453" y="499154"/>
                </a:cubicBezTo>
                <a:lnTo>
                  <a:pt x="1245167" y="499154"/>
                </a:lnTo>
                <a:cubicBezTo>
                  <a:pt x="1229965" y="499301"/>
                  <a:pt x="1215220" y="493956"/>
                  <a:pt x="1203638" y="484104"/>
                </a:cubicBezTo>
                <a:cubicBezTo>
                  <a:pt x="1111407" y="404300"/>
                  <a:pt x="1009633" y="336248"/>
                  <a:pt x="900647" y="281508"/>
                </a:cubicBezTo>
                <a:cubicBezTo>
                  <a:pt x="869295" y="265726"/>
                  <a:pt x="856672" y="227516"/>
                  <a:pt x="872454" y="196164"/>
                </a:cubicBezTo>
                <a:cubicBezTo>
                  <a:pt x="888235" y="164811"/>
                  <a:pt x="926445" y="152188"/>
                  <a:pt x="957797" y="167970"/>
                </a:cubicBezTo>
                <a:close/>
              </a:path>
            </a:pathLst>
          </a:custGeom>
          <a:solidFill>
            <a:schemeClr val="accent4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pic>
        <p:nvPicPr>
          <p:cNvPr id="6" name="Picture 5" descr="A close up of a logo&#10;&#10;Description automatically generated">
            <a:extLst>
              <a:ext uri="{FF2B5EF4-FFF2-40B4-BE49-F238E27FC236}">
                <a16:creationId xmlns:a16="http://schemas.microsoft.com/office/drawing/2014/main" id="{D42C7AE1-F19F-4F69-B1E2-A3AF1B3E3B9C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837473B0-CC2E-450A-ABE3-18F120FF3D39}">
                <a1611:picAttrSrcUrl xmlns:a1611="http://schemas.microsoft.com/office/drawing/2016/11/main" r:id="rId3"/>
              </a:ext>
            </a:extLst>
          </a:blip>
          <a:srcRect l="23555" r="24445"/>
          <a:stretch/>
        </p:blipFill>
        <p:spPr>
          <a:xfrm>
            <a:off x="7751975" y="1075239"/>
            <a:ext cx="4128603" cy="4128603"/>
          </a:xfrm>
          <a:custGeom>
            <a:avLst/>
            <a:gdLst/>
            <a:ahLst/>
            <a:cxnLst/>
            <a:rect l="l" t="t" r="r" b="b"/>
            <a:pathLst>
              <a:path w="2663168" h="2663168">
                <a:moveTo>
                  <a:pt x="1331584" y="0"/>
                </a:moveTo>
                <a:cubicBezTo>
                  <a:pt x="2066998" y="0"/>
                  <a:pt x="2663168" y="596170"/>
                  <a:pt x="2663168" y="1331584"/>
                </a:cubicBezTo>
                <a:cubicBezTo>
                  <a:pt x="2663168" y="2066998"/>
                  <a:pt x="2066998" y="2663168"/>
                  <a:pt x="1331584" y="2663168"/>
                </a:cubicBezTo>
                <a:cubicBezTo>
                  <a:pt x="596170" y="2663168"/>
                  <a:pt x="0" y="2066998"/>
                  <a:pt x="0" y="1331584"/>
                </a:cubicBezTo>
                <a:cubicBezTo>
                  <a:pt x="0" y="596170"/>
                  <a:pt x="596170" y="0"/>
                  <a:pt x="1331584" y="0"/>
                </a:cubicBezTo>
                <a:close/>
              </a:path>
            </a:pathLst>
          </a:custGeom>
        </p:spPr>
      </p:pic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2D385988-EAAF-4C27-AF8A-2BFBECAF3D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749602" y="1"/>
            <a:ext cx="2066948" cy="1621879"/>
          </a:xfrm>
          <a:custGeom>
            <a:avLst/>
            <a:gdLst>
              <a:gd name="connsiteX0" fmla="*/ 0 w 2066948"/>
              <a:gd name="connsiteY0" fmla="*/ 0 h 1621879"/>
              <a:gd name="connsiteX1" fmla="*/ 123825 w 2066948"/>
              <a:gd name="connsiteY1" fmla="*/ 0 h 1621879"/>
              <a:gd name="connsiteX2" fmla="*/ 123825 w 2066948"/>
              <a:gd name="connsiteY2" fmla="*/ 1452620 h 1621879"/>
              <a:gd name="connsiteX3" fmla="*/ 1881378 w 2066948"/>
              <a:gd name="connsiteY3" fmla="*/ 436017 h 1621879"/>
              <a:gd name="connsiteX4" fmla="*/ 1127572 w 2066948"/>
              <a:gd name="connsiteY4" fmla="*/ 0 h 1621879"/>
              <a:gd name="connsiteX5" fmla="*/ 1374887 w 2066948"/>
              <a:gd name="connsiteY5" fmla="*/ 0 h 1621879"/>
              <a:gd name="connsiteX6" fmla="*/ 2035969 w 2066948"/>
              <a:gd name="connsiteY6" fmla="*/ 382391 h 1621879"/>
              <a:gd name="connsiteX7" fmla="*/ 2058648 w 2066948"/>
              <a:gd name="connsiteY7" fmla="*/ 466963 h 1621879"/>
              <a:gd name="connsiteX8" fmla="*/ 2035969 w 2066948"/>
              <a:gd name="connsiteY8" fmla="*/ 489642 h 1621879"/>
              <a:gd name="connsiteX9" fmla="*/ 92869 w 2066948"/>
              <a:gd name="connsiteY9" fmla="*/ 1613592 h 1621879"/>
              <a:gd name="connsiteX10" fmla="*/ 61913 w 2066948"/>
              <a:gd name="connsiteY10" fmla="*/ 1621879 h 1621879"/>
              <a:gd name="connsiteX11" fmla="*/ 0 w 2066948"/>
              <a:gd name="connsiteY11" fmla="*/ 1559967 h 162187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</a:cxnLst>
            <a:rect l="l" t="t" r="r" b="b"/>
            <a:pathLst>
              <a:path w="2066948" h="1621879">
                <a:moveTo>
                  <a:pt x="0" y="0"/>
                </a:moveTo>
                <a:lnTo>
                  <a:pt x="123825" y="0"/>
                </a:lnTo>
                <a:lnTo>
                  <a:pt x="123825" y="1452620"/>
                </a:lnTo>
                <a:lnTo>
                  <a:pt x="1881378" y="436017"/>
                </a:lnTo>
                <a:lnTo>
                  <a:pt x="1127572" y="0"/>
                </a:lnTo>
                <a:lnTo>
                  <a:pt x="1374887" y="0"/>
                </a:lnTo>
                <a:lnTo>
                  <a:pt x="2035969" y="382391"/>
                </a:lnTo>
                <a:cubicBezTo>
                  <a:pt x="2065582" y="399479"/>
                  <a:pt x="2075745" y="437340"/>
                  <a:pt x="2058648" y="466963"/>
                </a:cubicBezTo>
                <a:cubicBezTo>
                  <a:pt x="2053219" y="476384"/>
                  <a:pt x="2045389" y="484204"/>
                  <a:pt x="2035969" y="489642"/>
                </a:cubicBezTo>
                <a:lnTo>
                  <a:pt x="92869" y="1613592"/>
                </a:lnTo>
                <a:cubicBezTo>
                  <a:pt x="83458" y="1619031"/>
                  <a:pt x="72780" y="1621889"/>
                  <a:pt x="61913" y="1621879"/>
                </a:cubicBezTo>
                <a:cubicBezTo>
                  <a:pt x="27719" y="1621879"/>
                  <a:pt x="0" y="1594161"/>
                  <a:pt x="0" y="1559967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43621FD4-D14D-45D5-9A57-9A2DE5EA59C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12138745" y="1027906"/>
            <a:ext cx="0" cy="1597708"/>
          </a:xfrm>
          <a:prstGeom prst="line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621D332-7329-4994-8836-C429A51B754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809527" y="6033795"/>
            <a:ext cx="1991064" cy="824205"/>
          </a:xfrm>
          <a:custGeom>
            <a:avLst/>
            <a:gdLst>
              <a:gd name="connsiteX0" fmla="*/ 995532 w 1991064"/>
              <a:gd name="connsiteY0" fmla="*/ 0 h 824205"/>
              <a:gd name="connsiteX1" fmla="*/ 1984823 w 1991064"/>
              <a:gd name="connsiteY1" fmla="*/ 784423 h 824205"/>
              <a:gd name="connsiteX2" fmla="*/ 1991064 w 1991064"/>
              <a:gd name="connsiteY2" fmla="*/ 824205 h 824205"/>
              <a:gd name="connsiteX3" fmla="*/ 0 w 1991064"/>
              <a:gd name="connsiteY3" fmla="*/ 824205 h 824205"/>
              <a:gd name="connsiteX4" fmla="*/ 6241 w 1991064"/>
              <a:gd name="connsiteY4" fmla="*/ 784423 h 824205"/>
              <a:gd name="connsiteX5" fmla="*/ 995532 w 1991064"/>
              <a:gd name="connsiteY5" fmla="*/ 0 h 8242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1991064" h="824205">
                <a:moveTo>
                  <a:pt x="995532" y="0"/>
                </a:moveTo>
                <a:cubicBezTo>
                  <a:pt x="1483521" y="0"/>
                  <a:pt x="1890663" y="336754"/>
                  <a:pt x="1984823" y="784423"/>
                </a:cubicBezTo>
                <a:lnTo>
                  <a:pt x="1991064" y="824205"/>
                </a:lnTo>
                <a:lnTo>
                  <a:pt x="0" y="824205"/>
                </a:lnTo>
                <a:lnTo>
                  <a:pt x="6241" y="784423"/>
                </a:lnTo>
                <a:cubicBezTo>
                  <a:pt x="100402" y="336754"/>
                  <a:pt x="507544" y="0"/>
                  <a:pt x="995532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25" name="Freeform: Shape 24">
            <a:extLst>
              <a:ext uri="{FF2B5EF4-FFF2-40B4-BE49-F238E27FC236}">
                <a16:creationId xmlns:a16="http://schemas.microsoft.com/office/drawing/2014/main" id="{2D20F754-35A9-4508-BE3C-C59996D143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0851696" y="5519196"/>
            <a:ext cx="1340305" cy="1338805"/>
          </a:xfrm>
          <a:custGeom>
            <a:avLst/>
            <a:gdLst>
              <a:gd name="connsiteX0" fmla="*/ 61913 w 1340305"/>
              <a:gd name="connsiteY0" fmla="*/ 0 h 1338805"/>
              <a:gd name="connsiteX1" fmla="*/ 1340305 w 1340305"/>
              <a:gd name="connsiteY1" fmla="*/ 0 h 1338805"/>
              <a:gd name="connsiteX2" fmla="*/ 1340305 w 1340305"/>
              <a:gd name="connsiteY2" fmla="*/ 123825 h 1338805"/>
              <a:gd name="connsiteX3" fmla="*/ 123825 w 1340305"/>
              <a:gd name="connsiteY3" fmla="*/ 123825 h 1338805"/>
              <a:gd name="connsiteX4" fmla="*/ 123825 w 1340305"/>
              <a:gd name="connsiteY4" fmla="*/ 1338805 h 1338805"/>
              <a:gd name="connsiteX5" fmla="*/ 0 w 1340305"/>
              <a:gd name="connsiteY5" fmla="*/ 1338805 h 1338805"/>
              <a:gd name="connsiteX6" fmla="*/ 0 w 1340305"/>
              <a:gd name="connsiteY6" fmla="*/ 61913 h 1338805"/>
              <a:gd name="connsiteX7" fmla="*/ 61913 w 1340305"/>
              <a:gd name="connsiteY7" fmla="*/ 0 h 133880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1340305" h="1338805">
                <a:moveTo>
                  <a:pt x="61913" y="0"/>
                </a:moveTo>
                <a:lnTo>
                  <a:pt x="1340305" y="0"/>
                </a:lnTo>
                <a:lnTo>
                  <a:pt x="1340305" y="123825"/>
                </a:lnTo>
                <a:lnTo>
                  <a:pt x="123825" y="123825"/>
                </a:lnTo>
                <a:lnTo>
                  <a:pt x="123825" y="1338805"/>
                </a:lnTo>
                <a:lnTo>
                  <a:pt x="0" y="1338805"/>
                </a:lnTo>
                <a:lnTo>
                  <a:pt x="0" y="61913"/>
                </a:lnTo>
                <a:cubicBezTo>
                  <a:pt x="0" y="27719"/>
                  <a:pt x="27719" y="0"/>
                  <a:pt x="61913" y="0"/>
                </a:cubicBezTo>
                <a:close/>
              </a:path>
            </a:pathLst>
          </a:custGeom>
          <a:solidFill>
            <a:schemeClr val="accent6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58536806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4522B21E-B2B9-4C72-9A71-C87EFD13748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1999" cy="685736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EB7D2A2-F448-44D4-938C-DC84CBCB3B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2"/>
            <a:ext cx="12192000" cy="4412583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71AEA07-1E14-44B4-8E55-64EF049CD6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96464" y="551962"/>
            <a:ext cx="10999072" cy="4618549"/>
          </a:xfrm>
          <a:prstGeom prst="rect">
            <a:avLst/>
          </a:prstGeom>
          <a:solidFill>
            <a:schemeClr val="bg1"/>
          </a:solidFill>
          <a:ln>
            <a:noFill/>
          </a:ln>
          <a:effectLst>
            <a:outerShdw blurRad="139700" dist="127000" dir="5400000" algn="t" rotWithShape="0">
              <a:prstClr val="black">
                <a:alpha val="15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293338"/>
            <a:ext cx="9144000" cy="3274592"/>
          </a:xfrm>
        </p:spPr>
        <p:txBody>
          <a:bodyPr anchor="ctr">
            <a:normAutofit/>
          </a:bodyPr>
          <a:lstStyle/>
          <a:p>
            <a:r>
              <a:rPr lang="en-GB" sz="7200"/>
              <a:t>Is IQ (intelligence) nature or nurture? </a:t>
            </a:r>
          </a:p>
        </p:txBody>
      </p:sp>
      <p:sp>
        <p:nvSpPr>
          <p:cNvPr id="6" name="Subtitle 5"/>
          <p:cNvSpPr>
            <a:spLocks noGrp="1"/>
          </p:cNvSpPr>
          <p:nvPr>
            <p:ph type="subTitle" idx="1"/>
          </p:nvPr>
        </p:nvSpPr>
        <p:spPr>
          <a:xfrm>
            <a:off x="1524000" y="5514052"/>
            <a:ext cx="9144000" cy="651910"/>
          </a:xfrm>
        </p:spPr>
        <p:txBody>
          <a:bodyPr anchor="ctr">
            <a:normAutofit/>
          </a:bodyPr>
          <a:lstStyle/>
          <a:p>
            <a:r>
              <a:rPr lang="en-GB" dirty="0"/>
              <a:t>What’s the answer?</a:t>
            </a:r>
          </a:p>
          <a:p>
            <a:endParaRPr lang="en-GB" dirty="0"/>
          </a:p>
        </p:txBody>
      </p: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F7C8EA93-3210-4C62-99E9-153C275E3A8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596464" y="6354708"/>
            <a:ext cx="11000232" cy="0"/>
          </a:xfrm>
          <a:prstGeom prst="line">
            <a:avLst/>
          </a:prstGeom>
          <a:ln w="101600">
            <a:solidFill>
              <a:schemeClr val="accent4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50617118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8EBDBBA-9257-432D-A569-0562B473FC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21957" y="1041557"/>
            <a:ext cx="3388419" cy="4560970"/>
          </a:xfrm>
        </p:spPr>
        <p:txBody>
          <a:bodyPr>
            <a:normAutofit/>
          </a:bodyPr>
          <a:lstStyle/>
          <a:p>
            <a:r>
              <a:rPr lang="en-GB" sz="4000" dirty="0"/>
              <a:t>Are you always right?</a:t>
            </a:r>
          </a:p>
        </p:txBody>
      </p:sp>
      <p:sp>
        <p:nvSpPr>
          <p:cNvPr id="4" name="Rounded Rectangular Callout 3">
            <a:extLst>
              <a:ext uri="{FF2B5EF4-FFF2-40B4-BE49-F238E27FC236}">
                <a16:creationId xmlns:a16="http://schemas.microsoft.com/office/drawing/2014/main" id="{78E61050-DA47-304E-BAB7-4AA93504953A}"/>
              </a:ext>
            </a:extLst>
          </p:cNvPr>
          <p:cNvSpPr/>
          <p:nvPr/>
        </p:nvSpPr>
        <p:spPr>
          <a:xfrm>
            <a:off x="4573663" y="1368643"/>
            <a:ext cx="6933837" cy="3788228"/>
          </a:xfrm>
          <a:prstGeom prst="wedgeRoundRectCallout">
            <a:avLst>
              <a:gd name="adj1" fmla="val -38416"/>
              <a:gd name="adj2" fmla="val 78305"/>
              <a:gd name="adj3" fmla="val 16667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901555A-4CBA-43D9-87FF-8B49EE16556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76290" y="1154728"/>
            <a:ext cx="5805367" cy="433462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sz="2400" i="1" dirty="0">
                <a:solidFill>
                  <a:schemeClr val="bg1"/>
                </a:solidFill>
              </a:rPr>
              <a:t>“Learn to be suspicious of yourself,” </a:t>
            </a:r>
            <a:r>
              <a:rPr lang="en-GB" sz="2400" dirty="0">
                <a:solidFill>
                  <a:schemeClr val="bg1"/>
                </a:solidFill>
              </a:rPr>
              <a:t>says Jonathan Rauch. </a:t>
            </a:r>
            <a:r>
              <a:rPr lang="en-GB" sz="2400" i="1" dirty="0">
                <a:solidFill>
                  <a:schemeClr val="bg1"/>
                </a:solidFill>
              </a:rPr>
              <a:t>“Just feeling certain you’re right doesn’t make you right – in fact it very likely makes you wrong.”</a:t>
            </a:r>
            <a:r>
              <a:rPr lang="en-GB" sz="2400" dirty="0">
                <a:solidFill>
                  <a:schemeClr val="bg1"/>
                </a:solidFill>
              </a:rPr>
              <a:t> Clare Chambers reiterates this: </a:t>
            </a:r>
            <a:r>
              <a:rPr lang="en-GB" sz="2400" i="1" dirty="0">
                <a:solidFill>
                  <a:schemeClr val="bg1"/>
                </a:solidFill>
              </a:rPr>
              <a:t>“Question your own assumptions”, </a:t>
            </a:r>
            <a:r>
              <a:rPr lang="en-GB" sz="2400" dirty="0">
                <a:solidFill>
                  <a:schemeClr val="bg1"/>
                </a:solidFill>
              </a:rPr>
              <a:t>she says, </a:t>
            </a:r>
            <a:r>
              <a:rPr lang="en-GB" sz="2400" i="1" dirty="0">
                <a:solidFill>
                  <a:schemeClr val="bg1"/>
                </a:solidFill>
              </a:rPr>
              <a:t>”and recognise the limits of your own position.”</a:t>
            </a:r>
          </a:p>
        </p:txBody>
      </p:sp>
    </p:spTree>
    <p:extLst>
      <p:ext uri="{BB962C8B-B14F-4D97-AF65-F5344CB8AC3E}">
        <p14:creationId xmlns:p14="http://schemas.microsoft.com/office/powerpoint/2010/main" val="3909430358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BC6A47-AF0B-4536-A186-FD9C9B09A88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8707" y="244303"/>
            <a:ext cx="3200400" cy="5585619"/>
          </a:xfrm>
        </p:spPr>
        <p:txBody>
          <a:bodyPr>
            <a:normAutofit/>
          </a:bodyPr>
          <a:lstStyle/>
          <a:p>
            <a:pPr algn="ctr"/>
            <a:r>
              <a:rPr lang="en-GB" sz="14500" b="1" dirty="0">
                <a:solidFill>
                  <a:srgbClr val="FFFFFF"/>
                </a:solidFill>
              </a:rPr>
              <a:t>Big</a:t>
            </a:r>
            <a:endParaRPr lang="en-GB" dirty="0">
              <a:solidFill>
                <a:srgbClr val="FFFFFF"/>
              </a:solidFill>
            </a:endParaRPr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356682A-54F2-4567-876D-A0686538DB4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9" y="591344"/>
            <a:ext cx="6841178" cy="5585619"/>
          </a:xfrm>
        </p:spPr>
        <p:txBody>
          <a:bodyPr anchor="ctr">
            <a:normAutofit/>
          </a:bodyPr>
          <a:lstStyle/>
          <a:p>
            <a:pPr marL="0" indent="0">
              <a:buNone/>
            </a:pPr>
            <a:r>
              <a:rPr lang="en-GB" dirty="0"/>
              <a:t>You can find opportunities to learn in all situations – once you have completed this work – look around at the work you are living in, what questions do you want to ask?</a:t>
            </a:r>
          </a:p>
          <a:p>
            <a:pPr marL="0" indent="0">
              <a:buNone/>
            </a:pPr>
            <a:endParaRPr lang="en-GB" dirty="0"/>
          </a:p>
          <a:p>
            <a:pPr marL="0" indent="0">
              <a:buNone/>
            </a:pPr>
            <a:r>
              <a:rPr lang="en-GB" dirty="0"/>
              <a:t>We will be exploring more of these questions over the next few weeks – setting tasks and challenges to prepare you for life in the Sixth Form. </a:t>
            </a:r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AE8AECC9-8FA6-A24E-B145-56837D4D60A9}"/>
              </a:ext>
            </a:extLst>
          </p:cNvPr>
          <p:cNvSpPr txBox="1">
            <a:spLocks/>
          </p:cNvSpPr>
          <p:nvPr/>
        </p:nvSpPr>
        <p:spPr>
          <a:xfrm>
            <a:off x="408707" y="1405674"/>
            <a:ext cx="3200400" cy="558561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dirty="0">
                <a:solidFill>
                  <a:srgbClr val="FFFFFF"/>
                </a:solidFill>
              </a:rPr>
              <a:t>questions</a:t>
            </a:r>
          </a:p>
        </p:txBody>
      </p:sp>
    </p:spTree>
    <p:extLst>
      <p:ext uri="{BB962C8B-B14F-4D97-AF65-F5344CB8AC3E}">
        <p14:creationId xmlns:p14="http://schemas.microsoft.com/office/powerpoint/2010/main" val="299158772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389575E1-3389-451A-A5F7-27854C25C5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4293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A53CCC5C-D88E-40FB-B30B-23DCDBD01D3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4"/>
            <a:ext cx="4167268" cy="6858004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Arc 11">
            <a:extLst>
              <a:ext uri="{FF2B5EF4-FFF2-40B4-BE49-F238E27FC236}">
                <a16:creationId xmlns:a16="http://schemas.microsoft.com/office/drawing/2014/main" id="{081E4A58-353D-44AE-B2FC-2A74E2E400F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V="1">
            <a:off x="7550402" y="2455479"/>
            <a:ext cx="4083433" cy="4083433"/>
          </a:xfrm>
          <a:prstGeom prst="arc">
            <a:avLst/>
          </a:prstGeom>
          <a:ln w="127000" cap="rnd">
            <a:solidFill>
              <a:schemeClr val="accent4"/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76303E-1E55-4C61-AE6F-C83BFD5FCDD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47308" y="591344"/>
            <a:ext cx="6906491" cy="5585619"/>
          </a:xfrm>
        </p:spPr>
        <p:txBody>
          <a:bodyPr anchor="ctr">
            <a:normAutofit/>
          </a:bodyPr>
          <a:lstStyle/>
          <a:p>
            <a:r>
              <a:rPr lang="en-GB" sz="2200" b="1" dirty="0"/>
              <a:t>Here at the Sixth Form @ Southmoor we LOVE learning and are always seeking to improve our understanding of the world in which we live.</a:t>
            </a:r>
          </a:p>
          <a:p>
            <a:r>
              <a:rPr lang="en-GB" sz="2200" b="1" dirty="0"/>
              <a:t>We will be setting you weekly tasks.</a:t>
            </a:r>
          </a:p>
          <a:p>
            <a:r>
              <a:rPr lang="en-GB" sz="2200" b="1" dirty="0"/>
              <a:t>You need to keep a record of the work you complete – either an e copy or hard copy – we will be looking at these in September.</a:t>
            </a:r>
          </a:p>
          <a:p>
            <a:r>
              <a:rPr lang="en-GB" sz="2200" b="1" dirty="0"/>
              <a:t>You can keep a record of your work on an online blog: </a:t>
            </a:r>
            <a:r>
              <a:rPr lang="en-GB" sz="2200" dirty="0">
                <a:hlinkClick r:id="rId2"/>
              </a:rPr>
              <a:t>https://wordpress.com/create-blog/</a:t>
            </a:r>
            <a:endParaRPr lang="en-GB" sz="2200" dirty="0"/>
          </a:p>
          <a:p>
            <a:r>
              <a:rPr lang="en-GB" sz="2200" b="1" dirty="0"/>
              <a:t>Or simply a keep a diary (handwritten or Word document) – pop in if you would like a Sixth Form notebook!</a:t>
            </a:r>
          </a:p>
          <a:p>
            <a:pPr marL="0" indent="0">
              <a:buNone/>
            </a:pPr>
            <a:endParaRPr lang="en-GB" sz="2200" dirty="0"/>
          </a:p>
        </p:txBody>
      </p:sp>
    </p:spTree>
    <p:extLst>
      <p:ext uri="{BB962C8B-B14F-4D97-AF65-F5344CB8AC3E}">
        <p14:creationId xmlns:p14="http://schemas.microsoft.com/office/powerpoint/2010/main" val="47052849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46C2E80F-49A6-4372-B103-219D417A55E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84096" y="470925"/>
            <a:ext cx="4381009" cy="5892104"/>
          </a:xfrm>
          <a:custGeom>
            <a:avLst/>
            <a:gdLst>
              <a:gd name="connsiteX0" fmla="*/ 0 w 4381009"/>
              <a:gd name="connsiteY0" fmla="*/ 0 h 5892104"/>
              <a:gd name="connsiteX1" fmla="*/ 4157628 w 4381009"/>
              <a:gd name="connsiteY1" fmla="*/ 0 h 5892104"/>
              <a:gd name="connsiteX2" fmla="*/ 4169302 w 4381009"/>
              <a:gd name="connsiteY2" fmla="*/ 68659 h 5892104"/>
              <a:gd name="connsiteX3" fmla="*/ 4191571 w 4381009"/>
              <a:gd name="connsiteY3" fmla="*/ 205472 h 5892104"/>
              <a:gd name="connsiteX4" fmla="*/ 4213368 w 4381009"/>
              <a:gd name="connsiteY4" fmla="*/ 342890 h 5892104"/>
              <a:gd name="connsiteX5" fmla="*/ 4232030 w 4381009"/>
              <a:gd name="connsiteY5" fmla="*/ 480913 h 5892104"/>
              <a:gd name="connsiteX6" fmla="*/ 4250848 w 4381009"/>
              <a:gd name="connsiteY6" fmla="*/ 618332 h 5892104"/>
              <a:gd name="connsiteX7" fmla="*/ 4268412 w 4381009"/>
              <a:gd name="connsiteY7" fmla="*/ 756355 h 5892104"/>
              <a:gd name="connsiteX8" fmla="*/ 4283467 w 4381009"/>
              <a:gd name="connsiteY8" fmla="*/ 892563 h 5892104"/>
              <a:gd name="connsiteX9" fmla="*/ 4297737 w 4381009"/>
              <a:gd name="connsiteY9" fmla="*/ 1030587 h 5892104"/>
              <a:gd name="connsiteX10" fmla="*/ 4310754 w 4381009"/>
              <a:gd name="connsiteY10" fmla="*/ 1168005 h 5892104"/>
              <a:gd name="connsiteX11" fmla="*/ 4322045 w 4381009"/>
              <a:gd name="connsiteY11" fmla="*/ 1303002 h 5892104"/>
              <a:gd name="connsiteX12" fmla="*/ 4333336 w 4381009"/>
              <a:gd name="connsiteY12" fmla="*/ 1439815 h 5892104"/>
              <a:gd name="connsiteX13" fmla="*/ 4342745 w 4381009"/>
              <a:gd name="connsiteY13" fmla="*/ 1574812 h 5892104"/>
              <a:gd name="connsiteX14" fmla="*/ 4350115 w 4381009"/>
              <a:gd name="connsiteY14" fmla="*/ 1709808 h 5892104"/>
              <a:gd name="connsiteX15" fmla="*/ 4357799 w 4381009"/>
              <a:gd name="connsiteY15" fmla="*/ 1844200 h 5892104"/>
              <a:gd name="connsiteX16" fmla="*/ 4364229 w 4381009"/>
              <a:gd name="connsiteY16" fmla="*/ 1977381 h 5892104"/>
              <a:gd name="connsiteX17" fmla="*/ 4368777 w 4381009"/>
              <a:gd name="connsiteY17" fmla="*/ 2109351 h 5892104"/>
              <a:gd name="connsiteX18" fmla="*/ 4372697 w 4381009"/>
              <a:gd name="connsiteY18" fmla="*/ 2241321 h 5892104"/>
              <a:gd name="connsiteX19" fmla="*/ 4376461 w 4381009"/>
              <a:gd name="connsiteY19" fmla="*/ 2372080 h 5892104"/>
              <a:gd name="connsiteX20" fmla="*/ 4378186 w 4381009"/>
              <a:gd name="connsiteY20" fmla="*/ 2501023 h 5892104"/>
              <a:gd name="connsiteX21" fmla="*/ 4380068 w 4381009"/>
              <a:gd name="connsiteY21" fmla="*/ 2629966 h 5892104"/>
              <a:gd name="connsiteX22" fmla="*/ 4381009 w 4381009"/>
              <a:gd name="connsiteY22" fmla="*/ 2757093 h 5892104"/>
              <a:gd name="connsiteX23" fmla="*/ 4380068 w 4381009"/>
              <a:gd name="connsiteY23" fmla="*/ 2883010 h 5892104"/>
              <a:gd name="connsiteX24" fmla="*/ 4380068 w 4381009"/>
              <a:gd name="connsiteY24" fmla="*/ 3007715 h 5892104"/>
              <a:gd name="connsiteX25" fmla="*/ 4378186 w 4381009"/>
              <a:gd name="connsiteY25" fmla="*/ 3131210 h 5892104"/>
              <a:gd name="connsiteX26" fmla="*/ 4375363 w 4381009"/>
              <a:gd name="connsiteY26" fmla="*/ 3252283 h 5892104"/>
              <a:gd name="connsiteX27" fmla="*/ 4372697 w 4381009"/>
              <a:gd name="connsiteY27" fmla="*/ 3372146 h 5892104"/>
              <a:gd name="connsiteX28" fmla="*/ 4369718 w 4381009"/>
              <a:gd name="connsiteY28" fmla="*/ 3489587 h 5892104"/>
              <a:gd name="connsiteX29" fmla="*/ 4365170 w 4381009"/>
              <a:gd name="connsiteY29" fmla="*/ 3606423 h 5892104"/>
              <a:gd name="connsiteX30" fmla="*/ 4360309 w 4381009"/>
              <a:gd name="connsiteY30" fmla="*/ 3721443 h 5892104"/>
              <a:gd name="connsiteX31" fmla="*/ 4355918 w 4381009"/>
              <a:gd name="connsiteY31" fmla="*/ 3834041 h 5892104"/>
              <a:gd name="connsiteX32" fmla="*/ 4343529 w 4381009"/>
              <a:gd name="connsiteY32" fmla="*/ 4053789 h 5892104"/>
              <a:gd name="connsiteX33" fmla="*/ 4330356 w 4381009"/>
              <a:gd name="connsiteY33" fmla="*/ 4264457 h 5892104"/>
              <a:gd name="connsiteX34" fmla="*/ 4316556 w 4381009"/>
              <a:gd name="connsiteY34" fmla="*/ 4466650 h 5892104"/>
              <a:gd name="connsiteX35" fmla="*/ 4301344 w 4381009"/>
              <a:gd name="connsiteY35" fmla="*/ 4657946 h 5892104"/>
              <a:gd name="connsiteX36" fmla="*/ 4285506 w 4381009"/>
              <a:gd name="connsiteY36" fmla="*/ 4840767 h 5892104"/>
              <a:gd name="connsiteX37" fmla="*/ 4268412 w 4381009"/>
              <a:gd name="connsiteY37" fmla="*/ 5010269 h 5892104"/>
              <a:gd name="connsiteX38" fmla="*/ 4251633 w 4381009"/>
              <a:gd name="connsiteY38" fmla="*/ 5169481 h 5892104"/>
              <a:gd name="connsiteX39" fmla="*/ 4234853 w 4381009"/>
              <a:gd name="connsiteY39" fmla="*/ 5315980 h 5892104"/>
              <a:gd name="connsiteX40" fmla="*/ 4219014 w 4381009"/>
              <a:gd name="connsiteY40" fmla="*/ 5450371 h 5892104"/>
              <a:gd name="connsiteX41" fmla="*/ 4203959 w 4381009"/>
              <a:gd name="connsiteY41" fmla="*/ 5569628 h 5892104"/>
              <a:gd name="connsiteX42" fmla="*/ 4189689 w 4381009"/>
              <a:gd name="connsiteY42" fmla="*/ 5677384 h 5892104"/>
              <a:gd name="connsiteX43" fmla="*/ 4177770 w 4381009"/>
              <a:gd name="connsiteY43" fmla="*/ 5768189 h 5892104"/>
              <a:gd name="connsiteX44" fmla="*/ 4166479 w 4381009"/>
              <a:gd name="connsiteY44" fmla="*/ 5844465 h 5892104"/>
              <a:gd name="connsiteX45" fmla="*/ 4159132 w 4381009"/>
              <a:gd name="connsiteY45" fmla="*/ 5892104 h 5892104"/>
              <a:gd name="connsiteX46" fmla="*/ 0 w 4381009"/>
              <a:gd name="connsiteY46" fmla="*/ 5892104 h 589210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</a:cxnLst>
            <a:rect l="l" t="t" r="r" b="b"/>
            <a:pathLst>
              <a:path w="4381009" h="5892104">
                <a:moveTo>
                  <a:pt x="0" y="0"/>
                </a:moveTo>
                <a:lnTo>
                  <a:pt x="4157628" y="0"/>
                </a:lnTo>
                <a:lnTo>
                  <a:pt x="4169302" y="68659"/>
                </a:lnTo>
                <a:lnTo>
                  <a:pt x="4191571" y="205472"/>
                </a:lnTo>
                <a:lnTo>
                  <a:pt x="4213368" y="342890"/>
                </a:lnTo>
                <a:lnTo>
                  <a:pt x="4232030" y="480913"/>
                </a:lnTo>
                <a:lnTo>
                  <a:pt x="4250848" y="618332"/>
                </a:lnTo>
                <a:lnTo>
                  <a:pt x="4268412" y="756355"/>
                </a:lnTo>
                <a:lnTo>
                  <a:pt x="4283467" y="892563"/>
                </a:lnTo>
                <a:lnTo>
                  <a:pt x="4297737" y="1030587"/>
                </a:lnTo>
                <a:lnTo>
                  <a:pt x="4310754" y="1168005"/>
                </a:lnTo>
                <a:lnTo>
                  <a:pt x="4322045" y="1303002"/>
                </a:lnTo>
                <a:lnTo>
                  <a:pt x="4333336" y="1439815"/>
                </a:lnTo>
                <a:lnTo>
                  <a:pt x="4342745" y="1574812"/>
                </a:lnTo>
                <a:lnTo>
                  <a:pt x="4350115" y="1709808"/>
                </a:lnTo>
                <a:lnTo>
                  <a:pt x="4357799" y="1844200"/>
                </a:lnTo>
                <a:lnTo>
                  <a:pt x="4364229" y="1977381"/>
                </a:lnTo>
                <a:lnTo>
                  <a:pt x="4368777" y="2109351"/>
                </a:lnTo>
                <a:lnTo>
                  <a:pt x="4372697" y="2241321"/>
                </a:lnTo>
                <a:lnTo>
                  <a:pt x="4376461" y="2372080"/>
                </a:lnTo>
                <a:lnTo>
                  <a:pt x="4378186" y="2501023"/>
                </a:lnTo>
                <a:lnTo>
                  <a:pt x="4380068" y="2629966"/>
                </a:lnTo>
                <a:lnTo>
                  <a:pt x="4381009" y="2757093"/>
                </a:lnTo>
                <a:lnTo>
                  <a:pt x="4380068" y="2883010"/>
                </a:lnTo>
                <a:lnTo>
                  <a:pt x="4380068" y="3007715"/>
                </a:lnTo>
                <a:lnTo>
                  <a:pt x="4378186" y="3131210"/>
                </a:lnTo>
                <a:lnTo>
                  <a:pt x="4375363" y="3252283"/>
                </a:lnTo>
                <a:lnTo>
                  <a:pt x="4372697" y="3372146"/>
                </a:lnTo>
                <a:lnTo>
                  <a:pt x="4369718" y="3489587"/>
                </a:lnTo>
                <a:lnTo>
                  <a:pt x="4365170" y="3606423"/>
                </a:lnTo>
                <a:lnTo>
                  <a:pt x="4360309" y="3721443"/>
                </a:lnTo>
                <a:lnTo>
                  <a:pt x="4355918" y="3834041"/>
                </a:lnTo>
                <a:lnTo>
                  <a:pt x="4343529" y="4053789"/>
                </a:lnTo>
                <a:lnTo>
                  <a:pt x="4330356" y="4264457"/>
                </a:lnTo>
                <a:lnTo>
                  <a:pt x="4316556" y="4466650"/>
                </a:lnTo>
                <a:lnTo>
                  <a:pt x="4301344" y="4657946"/>
                </a:lnTo>
                <a:lnTo>
                  <a:pt x="4285506" y="4840767"/>
                </a:lnTo>
                <a:lnTo>
                  <a:pt x="4268412" y="5010269"/>
                </a:lnTo>
                <a:lnTo>
                  <a:pt x="4251633" y="5169481"/>
                </a:lnTo>
                <a:lnTo>
                  <a:pt x="4234853" y="5315980"/>
                </a:lnTo>
                <a:lnTo>
                  <a:pt x="4219014" y="5450371"/>
                </a:lnTo>
                <a:lnTo>
                  <a:pt x="4203959" y="5569628"/>
                </a:lnTo>
                <a:lnTo>
                  <a:pt x="4189689" y="5677384"/>
                </a:lnTo>
                <a:lnTo>
                  <a:pt x="4177770" y="5768189"/>
                </a:lnTo>
                <a:lnTo>
                  <a:pt x="4166479" y="5844465"/>
                </a:lnTo>
                <a:lnTo>
                  <a:pt x="4159132" y="5892104"/>
                </a:lnTo>
                <a:lnTo>
                  <a:pt x="0" y="5892104"/>
                </a:lnTo>
                <a:close/>
              </a:path>
            </a:pathLst>
          </a:custGeom>
          <a:solidFill>
            <a:srgbClr val="40404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4572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D4809D9-90F3-4EB9-94BD-9842C20299D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63029" y="1012004"/>
            <a:ext cx="3416158" cy="4795408"/>
          </a:xfrm>
        </p:spPr>
        <p:txBody>
          <a:bodyPr>
            <a:normAutofit/>
          </a:bodyPr>
          <a:lstStyle/>
          <a:p>
            <a:r>
              <a:rPr lang="en-GB" dirty="0">
                <a:solidFill>
                  <a:srgbClr val="FFFFFF"/>
                </a:solidFill>
              </a:rPr>
              <a:t>So what should I do with these tasks?</a:t>
            </a:r>
            <a:br>
              <a:rPr lang="en-GB" dirty="0">
                <a:solidFill>
                  <a:srgbClr val="FFFFFF"/>
                </a:solidFill>
              </a:rPr>
            </a:br>
            <a:r>
              <a:rPr lang="en-GB" dirty="0">
                <a:solidFill>
                  <a:srgbClr val="FFFFFF"/>
                </a:solidFill>
              </a:rPr>
              <a:t>Interact!</a:t>
            </a:r>
          </a:p>
        </p:txBody>
      </p:sp>
      <p:graphicFrame>
        <p:nvGraphicFramePr>
          <p:cNvPr id="5" name="Content Placeholder 2">
            <a:extLst>
              <a:ext uri="{FF2B5EF4-FFF2-40B4-BE49-F238E27FC236}">
                <a16:creationId xmlns:a16="http://schemas.microsoft.com/office/drawing/2014/main" id="{20618108-19DA-419A-977F-CAF8E707AF12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560602846"/>
              </p:ext>
            </p:extLst>
          </p:nvPr>
        </p:nvGraphicFramePr>
        <p:xfrm>
          <a:off x="5194300" y="470924"/>
          <a:ext cx="6513604" cy="5885426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</p:spTree>
    <p:extLst>
      <p:ext uri="{BB962C8B-B14F-4D97-AF65-F5344CB8AC3E}">
        <p14:creationId xmlns:p14="http://schemas.microsoft.com/office/powerpoint/2010/main" val="168188442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3" name="Group 52">
            <a:extLst>
              <a:ext uri="{FF2B5EF4-FFF2-40B4-BE49-F238E27FC236}">
                <a16:creationId xmlns:a16="http://schemas.microsoft.com/office/drawing/2014/main" id="{FABE9D72-C7FC-CF4E-ABA1-53B3130EA829}"/>
              </a:ext>
            </a:extLst>
          </p:cNvPr>
          <p:cNvGrpSpPr/>
          <p:nvPr/>
        </p:nvGrpSpPr>
        <p:grpSpPr>
          <a:xfrm>
            <a:off x="4967876" y="1608355"/>
            <a:ext cx="2012615" cy="4138246"/>
            <a:chOff x="774" y="0"/>
            <a:chExt cx="2012615" cy="4138246"/>
          </a:xfrm>
        </p:grpSpPr>
        <p:sp>
          <p:nvSpPr>
            <p:cNvPr id="78" name="Rounded Rectangle 77">
              <a:extLst>
                <a:ext uri="{FF2B5EF4-FFF2-40B4-BE49-F238E27FC236}">
                  <a16:creationId xmlns:a16="http://schemas.microsoft.com/office/drawing/2014/main" id="{6243F253-B82D-D343-9ABD-AFB26F282692}"/>
                </a:ext>
              </a:extLst>
            </p:cNvPr>
            <p:cNvSpPr/>
            <p:nvPr/>
          </p:nvSpPr>
          <p:spPr>
            <a:xfrm>
              <a:off x="774" y="0"/>
              <a:ext cx="2012615" cy="4138246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9" name="Rounded Rectangle 4">
              <a:extLst>
                <a:ext uri="{FF2B5EF4-FFF2-40B4-BE49-F238E27FC236}">
                  <a16:creationId xmlns:a16="http://schemas.microsoft.com/office/drawing/2014/main" id="{7BB969B8-4BFE-8342-8DE8-1BC118C76111}"/>
                </a:ext>
              </a:extLst>
            </p:cNvPr>
            <p:cNvSpPr txBox="1"/>
            <p:nvPr/>
          </p:nvSpPr>
          <p:spPr>
            <a:xfrm>
              <a:off x="774" y="0"/>
              <a:ext cx="2012615" cy="12414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You wake up with an amazing new store of learning. </a:t>
              </a:r>
              <a:r>
                <a:rPr lang="en-GB" sz="1700" b="1" kern="1200" dirty="0"/>
                <a:t>Which would you choose?</a:t>
              </a:r>
              <a:endParaRPr lang="en-GB" sz="1700" kern="1200" dirty="0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FE12C15-0D55-3846-8028-B4661F014769}"/>
              </a:ext>
            </a:extLst>
          </p:cNvPr>
          <p:cNvGrpSpPr/>
          <p:nvPr/>
        </p:nvGrpSpPr>
        <p:grpSpPr>
          <a:xfrm>
            <a:off x="5169137" y="2851041"/>
            <a:ext cx="1610092" cy="1247737"/>
            <a:chOff x="202035" y="1242686"/>
            <a:chExt cx="1610092" cy="1247737"/>
          </a:xfrm>
        </p:grpSpPr>
        <p:sp>
          <p:nvSpPr>
            <p:cNvPr id="76" name="Rounded Rectangle 75">
              <a:extLst>
                <a:ext uri="{FF2B5EF4-FFF2-40B4-BE49-F238E27FC236}">
                  <a16:creationId xmlns:a16="http://schemas.microsoft.com/office/drawing/2014/main" id="{C52BACEF-7969-3843-B256-C02511DA1BD4}"/>
                </a:ext>
              </a:extLst>
            </p:cNvPr>
            <p:cNvSpPr/>
            <p:nvPr/>
          </p:nvSpPr>
          <p:spPr>
            <a:xfrm>
              <a:off x="202035" y="1242686"/>
              <a:ext cx="1610092" cy="124773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7" name="Rounded Rectangle 6">
              <a:extLst>
                <a:ext uri="{FF2B5EF4-FFF2-40B4-BE49-F238E27FC236}">
                  <a16:creationId xmlns:a16="http://schemas.microsoft.com/office/drawing/2014/main" id="{DB02C5EE-4DB7-554B-A804-2FEA51B16FA7}"/>
                </a:ext>
              </a:extLst>
            </p:cNvPr>
            <p:cNvSpPr txBox="1"/>
            <p:nvPr/>
          </p:nvSpPr>
          <p:spPr>
            <a:xfrm>
              <a:off x="238580" y="1279231"/>
              <a:ext cx="1537002" cy="1174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32385" rIns="43180" bIns="32385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To know everything there is to know about computers</a:t>
              </a:r>
            </a:p>
          </p:txBody>
        </p:sp>
      </p:grpSp>
      <p:grpSp>
        <p:nvGrpSpPr>
          <p:cNvPr id="55" name="Group 54">
            <a:extLst>
              <a:ext uri="{FF2B5EF4-FFF2-40B4-BE49-F238E27FC236}">
                <a16:creationId xmlns:a16="http://schemas.microsoft.com/office/drawing/2014/main" id="{2D89091F-9200-3A41-9943-DEE293CE4122}"/>
              </a:ext>
            </a:extLst>
          </p:cNvPr>
          <p:cNvGrpSpPr/>
          <p:nvPr/>
        </p:nvGrpSpPr>
        <p:grpSpPr>
          <a:xfrm>
            <a:off x="5169137" y="4290738"/>
            <a:ext cx="1610092" cy="1247737"/>
            <a:chOff x="202035" y="2682383"/>
            <a:chExt cx="1610092" cy="1247737"/>
          </a:xfrm>
        </p:grpSpPr>
        <p:sp>
          <p:nvSpPr>
            <p:cNvPr id="74" name="Rounded Rectangle 73">
              <a:extLst>
                <a:ext uri="{FF2B5EF4-FFF2-40B4-BE49-F238E27FC236}">
                  <a16:creationId xmlns:a16="http://schemas.microsoft.com/office/drawing/2014/main" id="{C7AA9003-F02D-2D42-BF97-674E8161AC82}"/>
                </a:ext>
              </a:extLst>
            </p:cNvPr>
            <p:cNvSpPr/>
            <p:nvPr/>
          </p:nvSpPr>
          <p:spPr>
            <a:xfrm>
              <a:off x="202035" y="2682383"/>
              <a:ext cx="1610092" cy="124773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5" name="Rounded Rectangle 8">
              <a:extLst>
                <a:ext uri="{FF2B5EF4-FFF2-40B4-BE49-F238E27FC236}">
                  <a16:creationId xmlns:a16="http://schemas.microsoft.com/office/drawing/2014/main" id="{7AA9F05C-E8E0-4548-9F60-A02FBEC3CBBC}"/>
                </a:ext>
              </a:extLst>
            </p:cNvPr>
            <p:cNvSpPr txBox="1"/>
            <p:nvPr/>
          </p:nvSpPr>
          <p:spPr>
            <a:xfrm>
              <a:off x="238580" y="2718928"/>
              <a:ext cx="1537002" cy="1174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32385" rIns="43180" bIns="32385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To speak every major language in the world</a:t>
              </a:r>
            </a:p>
          </p:txBody>
        </p: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417EA368-C640-7A49-8B4E-B757F407FA7C}"/>
              </a:ext>
            </a:extLst>
          </p:cNvPr>
          <p:cNvGrpSpPr/>
          <p:nvPr/>
        </p:nvGrpSpPr>
        <p:grpSpPr>
          <a:xfrm>
            <a:off x="7131437" y="1608355"/>
            <a:ext cx="2012615" cy="4138246"/>
            <a:chOff x="2164335" y="0"/>
            <a:chExt cx="2012615" cy="4138246"/>
          </a:xfrm>
        </p:grpSpPr>
        <p:sp>
          <p:nvSpPr>
            <p:cNvPr id="72" name="Rounded Rectangle 71">
              <a:extLst>
                <a:ext uri="{FF2B5EF4-FFF2-40B4-BE49-F238E27FC236}">
                  <a16:creationId xmlns:a16="http://schemas.microsoft.com/office/drawing/2014/main" id="{FBDB94BD-500D-A946-A298-81D28B93DD29}"/>
                </a:ext>
              </a:extLst>
            </p:cNvPr>
            <p:cNvSpPr/>
            <p:nvPr/>
          </p:nvSpPr>
          <p:spPr>
            <a:xfrm>
              <a:off x="2164335" y="0"/>
              <a:ext cx="2012615" cy="4138246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73" name="Rounded Rectangle 10">
              <a:extLst>
                <a:ext uri="{FF2B5EF4-FFF2-40B4-BE49-F238E27FC236}">
                  <a16:creationId xmlns:a16="http://schemas.microsoft.com/office/drawing/2014/main" id="{DC63FCAE-5A94-F84E-82F7-836EBCCD0633}"/>
                </a:ext>
              </a:extLst>
            </p:cNvPr>
            <p:cNvSpPr txBox="1"/>
            <p:nvPr/>
          </p:nvSpPr>
          <p:spPr>
            <a:xfrm>
              <a:off x="2164335" y="0"/>
              <a:ext cx="2012615" cy="12414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b="1" kern="1200" dirty="0"/>
                <a:t>Which would you choose?</a:t>
              </a:r>
              <a:endParaRPr lang="en-GB" sz="1700" kern="1200" dirty="0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3540A13E-E037-D244-9EEE-597A40BAA691}"/>
              </a:ext>
            </a:extLst>
          </p:cNvPr>
          <p:cNvGrpSpPr/>
          <p:nvPr/>
        </p:nvGrpSpPr>
        <p:grpSpPr>
          <a:xfrm>
            <a:off x="7332698" y="2851041"/>
            <a:ext cx="1610092" cy="1247737"/>
            <a:chOff x="2365596" y="1242686"/>
            <a:chExt cx="1610092" cy="1247737"/>
          </a:xfrm>
        </p:grpSpPr>
        <p:sp>
          <p:nvSpPr>
            <p:cNvPr id="70" name="Rounded Rectangle 69">
              <a:extLst>
                <a:ext uri="{FF2B5EF4-FFF2-40B4-BE49-F238E27FC236}">
                  <a16:creationId xmlns:a16="http://schemas.microsoft.com/office/drawing/2014/main" id="{8906EF50-21D0-9443-B2E9-A9C121943CBE}"/>
                </a:ext>
              </a:extLst>
            </p:cNvPr>
            <p:cNvSpPr/>
            <p:nvPr/>
          </p:nvSpPr>
          <p:spPr>
            <a:xfrm>
              <a:off x="2365596" y="1242686"/>
              <a:ext cx="1610092" cy="124773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71" name="Rounded Rectangle 12">
              <a:extLst>
                <a:ext uri="{FF2B5EF4-FFF2-40B4-BE49-F238E27FC236}">
                  <a16:creationId xmlns:a16="http://schemas.microsoft.com/office/drawing/2014/main" id="{B4E44AAC-EF9F-2348-89AD-63EF15670AAC}"/>
                </a:ext>
              </a:extLst>
            </p:cNvPr>
            <p:cNvSpPr txBox="1"/>
            <p:nvPr/>
          </p:nvSpPr>
          <p:spPr>
            <a:xfrm>
              <a:off x="2402141" y="1279231"/>
              <a:ext cx="1537002" cy="1174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32385" rIns="43180" bIns="32385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To be in the desert with no water</a:t>
              </a:r>
            </a:p>
          </p:txBody>
        </p:sp>
      </p:grpSp>
      <p:grpSp>
        <p:nvGrpSpPr>
          <p:cNvPr id="58" name="Group 57">
            <a:extLst>
              <a:ext uri="{FF2B5EF4-FFF2-40B4-BE49-F238E27FC236}">
                <a16:creationId xmlns:a16="http://schemas.microsoft.com/office/drawing/2014/main" id="{E2A653A6-D3BC-114C-962E-93AC4154FF42}"/>
              </a:ext>
            </a:extLst>
          </p:cNvPr>
          <p:cNvGrpSpPr/>
          <p:nvPr/>
        </p:nvGrpSpPr>
        <p:grpSpPr>
          <a:xfrm>
            <a:off x="7332698" y="4290738"/>
            <a:ext cx="1610092" cy="1247737"/>
            <a:chOff x="2365596" y="2682383"/>
            <a:chExt cx="1610092" cy="1247737"/>
          </a:xfrm>
        </p:grpSpPr>
        <p:sp>
          <p:nvSpPr>
            <p:cNvPr id="68" name="Rounded Rectangle 67">
              <a:extLst>
                <a:ext uri="{FF2B5EF4-FFF2-40B4-BE49-F238E27FC236}">
                  <a16:creationId xmlns:a16="http://schemas.microsoft.com/office/drawing/2014/main" id="{DDCE7BED-CE02-7D4E-B687-0F7CA6405153}"/>
                </a:ext>
              </a:extLst>
            </p:cNvPr>
            <p:cNvSpPr/>
            <p:nvPr/>
          </p:nvSpPr>
          <p:spPr>
            <a:xfrm>
              <a:off x="2365596" y="2682383"/>
              <a:ext cx="1610092" cy="124773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9" name="Rounded Rectangle 14">
              <a:extLst>
                <a:ext uri="{FF2B5EF4-FFF2-40B4-BE49-F238E27FC236}">
                  <a16:creationId xmlns:a16="http://schemas.microsoft.com/office/drawing/2014/main" id="{2DBF039A-9EC4-7543-9184-A79E410468D6}"/>
                </a:ext>
              </a:extLst>
            </p:cNvPr>
            <p:cNvSpPr txBox="1"/>
            <p:nvPr/>
          </p:nvSpPr>
          <p:spPr>
            <a:xfrm>
              <a:off x="2402141" y="2718928"/>
              <a:ext cx="1537002" cy="1174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32385" rIns="43180" bIns="32385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To be in Antarctica with no coat</a:t>
              </a:r>
            </a:p>
          </p:txBody>
        </p: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34BBAE65-2E5C-5940-B2B7-AC1FB7188855}"/>
              </a:ext>
            </a:extLst>
          </p:cNvPr>
          <p:cNvGrpSpPr/>
          <p:nvPr/>
        </p:nvGrpSpPr>
        <p:grpSpPr>
          <a:xfrm>
            <a:off x="9294998" y="1608355"/>
            <a:ext cx="2012615" cy="4138246"/>
            <a:chOff x="4327896" y="0"/>
            <a:chExt cx="2012615" cy="4138246"/>
          </a:xfrm>
        </p:grpSpPr>
        <p:sp>
          <p:nvSpPr>
            <p:cNvPr id="66" name="Rounded Rectangle 65">
              <a:extLst>
                <a:ext uri="{FF2B5EF4-FFF2-40B4-BE49-F238E27FC236}">
                  <a16:creationId xmlns:a16="http://schemas.microsoft.com/office/drawing/2014/main" id="{28F0739B-BA09-AA43-A672-3A105AD5A859}"/>
                </a:ext>
              </a:extLst>
            </p:cNvPr>
            <p:cNvSpPr/>
            <p:nvPr/>
          </p:nvSpPr>
          <p:spPr>
            <a:xfrm>
              <a:off x="4327896" y="0"/>
              <a:ext cx="2012615" cy="4138246"/>
            </a:xfrm>
            <a:prstGeom prst="roundRect">
              <a:avLst>
                <a:gd name="adj" fmla="val 10000"/>
              </a:avLst>
            </a:prstGeom>
          </p:spPr>
          <p:style>
            <a:lnRef idx="0">
              <a:schemeClr val="accen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tint val="40000"/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tint val="40000"/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</p:sp>
        <p:sp>
          <p:nvSpPr>
            <p:cNvPr id="67" name="Rounded Rectangle 16">
              <a:extLst>
                <a:ext uri="{FF2B5EF4-FFF2-40B4-BE49-F238E27FC236}">
                  <a16:creationId xmlns:a16="http://schemas.microsoft.com/office/drawing/2014/main" id="{5C0BC128-08C6-4445-A663-1966724D6064}"/>
                </a:ext>
              </a:extLst>
            </p:cNvPr>
            <p:cNvSpPr txBox="1"/>
            <p:nvPr/>
          </p:nvSpPr>
          <p:spPr>
            <a:xfrm>
              <a:off x="4327896" y="0"/>
              <a:ext cx="2012615" cy="1241473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64770" tIns="64770" rIns="64770" bIns="64770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endParaRPr lang="en-GB" sz="1700" kern="1200" dirty="0"/>
            </a:p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b="1" kern="1200" dirty="0"/>
                <a:t>Which would you choose?</a:t>
              </a:r>
              <a:endParaRPr lang="en-GB" sz="1700" kern="1200" dirty="0"/>
            </a:p>
          </p:txBody>
        </p:sp>
      </p:grpSp>
      <p:grpSp>
        <p:nvGrpSpPr>
          <p:cNvPr id="60" name="Group 59">
            <a:extLst>
              <a:ext uri="{FF2B5EF4-FFF2-40B4-BE49-F238E27FC236}">
                <a16:creationId xmlns:a16="http://schemas.microsoft.com/office/drawing/2014/main" id="{EA8EB5DB-A14D-6243-A97C-9BE26801CA4D}"/>
              </a:ext>
            </a:extLst>
          </p:cNvPr>
          <p:cNvGrpSpPr/>
          <p:nvPr/>
        </p:nvGrpSpPr>
        <p:grpSpPr>
          <a:xfrm>
            <a:off x="9496260" y="2851041"/>
            <a:ext cx="1610092" cy="1247737"/>
            <a:chOff x="4529158" y="1242686"/>
            <a:chExt cx="1610092" cy="1247737"/>
          </a:xfrm>
        </p:grpSpPr>
        <p:sp>
          <p:nvSpPr>
            <p:cNvPr id="64" name="Rounded Rectangle 63">
              <a:extLst>
                <a:ext uri="{FF2B5EF4-FFF2-40B4-BE49-F238E27FC236}">
                  <a16:creationId xmlns:a16="http://schemas.microsoft.com/office/drawing/2014/main" id="{2063F336-CF3E-1046-B12F-99F5EEB0C37C}"/>
                </a:ext>
              </a:extLst>
            </p:cNvPr>
            <p:cNvSpPr/>
            <p:nvPr/>
          </p:nvSpPr>
          <p:spPr>
            <a:xfrm>
              <a:off x="4529158" y="1242686"/>
              <a:ext cx="1610092" cy="124773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5" name="Rounded Rectangle 18">
              <a:extLst>
                <a:ext uri="{FF2B5EF4-FFF2-40B4-BE49-F238E27FC236}">
                  <a16:creationId xmlns:a16="http://schemas.microsoft.com/office/drawing/2014/main" id="{9C07CFCC-4F5B-7448-A99D-5CC50B0E0B14}"/>
                </a:ext>
              </a:extLst>
            </p:cNvPr>
            <p:cNvSpPr txBox="1"/>
            <p:nvPr/>
          </p:nvSpPr>
          <p:spPr>
            <a:xfrm>
              <a:off x="4565703" y="1279231"/>
              <a:ext cx="1537002" cy="1174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32385" rIns="43180" bIns="32385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To work 20 hours a day, 7 days a week</a:t>
              </a:r>
            </a:p>
          </p:txBody>
        </p:sp>
      </p:grpSp>
      <p:grpSp>
        <p:nvGrpSpPr>
          <p:cNvPr id="61" name="Group 60">
            <a:extLst>
              <a:ext uri="{FF2B5EF4-FFF2-40B4-BE49-F238E27FC236}">
                <a16:creationId xmlns:a16="http://schemas.microsoft.com/office/drawing/2014/main" id="{00550B10-F7F9-164A-B456-C98B01F12116}"/>
              </a:ext>
            </a:extLst>
          </p:cNvPr>
          <p:cNvGrpSpPr/>
          <p:nvPr/>
        </p:nvGrpSpPr>
        <p:grpSpPr>
          <a:xfrm>
            <a:off x="9496260" y="4290738"/>
            <a:ext cx="1610092" cy="1247737"/>
            <a:chOff x="4529158" y="2682383"/>
            <a:chExt cx="1610092" cy="1247737"/>
          </a:xfrm>
        </p:grpSpPr>
        <p:sp>
          <p:nvSpPr>
            <p:cNvPr id="62" name="Rounded Rectangle 61">
              <a:extLst>
                <a:ext uri="{FF2B5EF4-FFF2-40B4-BE49-F238E27FC236}">
                  <a16:creationId xmlns:a16="http://schemas.microsoft.com/office/drawing/2014/main" id="{C0B3E3F4-D134-DB48-9BFF-17A255E71762}"/>
                </a:ext>
              </a:extLst>
            </p:cNvPr>
            <p:cNvSpPr/>
            <p:nvPr/>
          </p:nvSpPr>
          <p:spPr>
            <a:xfrm>
              <a:off x="4529158" y="2682383"/>
              <a:ext cx="1610092" cy="1247737"/>
            </a:xfrm>
            <a:prstGeom prst="roundRect">
              <a:avLst>
                <a:gd name="adj" fmla="val 10000"/>
              </a:avLst>
            </a:prstGeom>
          </p:spPr>
          <p:style>
            <a:lnRef idx="2">
              <a:schemeClr val="lt1">
                <a:hueOff val="0"/>
                <a:satOff val="0"/>
                <a:lumOff val="0"/>
                <a:alphaOff val="0"/>
              </a:schemeClr>
            </a:lnRef>
            <a:fillRef idx="1">
              <a:schemeClr val="accent1">
                <a:hueOff val="0"/>
                <a:satOff val="0"/>
                <a:lumOff val="0"/>
                <a:alphaOff val="0"/>
              </a:schemeClr>
            </a:fillRef>
            <a:effectRef idx="0">
              <a:schemeClr val="accent1">
                <a:hueOff val="0"/>
                <a:satOff val="0"/>
                <a:lumOff val="0"/>
                <a:alphaOff val="0"/>
              </a:schemeClr>
            </a:effectRef>
            <a:fontRef idx="minor">
              <a:schemeClr val="lt1"/>
            </a:fontRef>
          </p:style>
        </p:sp>
        <p:sp>
          <p:nvSpPr>
            <p:cNvPr id="63" name="Rounded Rectangle 20">
              <a:extLst>
                <a:ext uri="{FF2B5EF4-FFF2-40B4-BE49-F238E27FC236}">
                  <a16:creationId xmlns:a16="http://schemas.microsoft.com/office/drawing/2014/main" id="{03F0981F-8AD6-AE40-90E1-1CB06AC3497F}"/>
                </a:ext>
              </a:extLst>
            </p:cNvPr>
            <p:cNvSpPr txBox="1"/>
            <p:nvPr/>
          </p:nvSpPr>
          <p:spPr>
            <a:xfrm>
              <a:off x="4565703" y="2718928"/>
              <a:ext cx="1537002" cy="1174647"/>
            </a:xfrm>
            <a:prstGeom prst="rect">
              <a:avLst/>
            </a:prstGeom>
          </p:spPr>
          <p:style>
            <a:lnRef idx="0">
              <a:scrgbClr r="0" g="0" b="0"/>
            </a:lnRef>
            <a:fillRef idx="0">
              <a:scrgbClr r="0" g="0" b="0"/>
            </a:fillRef>
            <a:effectRef idx="0">
              <a:scrgbClr r="0" g="0" b="0"/>
            </a:effectRef>
            <a:fontRef idx="minor">
              <a:schemeClr val="lt1"/>
            </a:fontRef>
          </p:style>
          <p:txBody>
            <a:bodyPr spcFirstLastPara="0" vert="horz" wrap="square" lIns="43180" tIns="32385" rIns="43180" bIns="32385" numCol="1" spcCol="1270" anchor="ctr" anchorCtr="0">
              <a:noAutofit/>
            </a:bodyPr>
            <a:lstStyle/>
            <a:p>
              <a:pPr marL="0" lvl="0" indent="0" algn="ctr" defTabSz="755650">
                <a:lnSpc>
                  <a:spcPct val="9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1700" kern="1200" dirty="0"/>
                <a:t>To be unable to get a job </a:t>
              </a:r>
            </a:p>
          </p:txBody>
        </p:sp>
      </p:grpSp>
      <p:pic>
        <p:nvPicPr>
          <p:cNvPr id="5" name="Picture 4">
            <a:extLst>
              <a:ext uri="{FF2B5EF4-FFF2-40B4-BE49-F238E27FC236}">
                <a16:creationId xmlns:a16="http://schemas.microsoft.com/office/drawing/2014/main" id="{B152A7B7-4DEB-0540-983C-577574221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81" y="222485"/>
            <a:ext cx="725610" cy="7983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88FEA3-C803-1843-A07D-B9F73EA9B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0" y="4242417"/>
            <a:ext cx="2615583" cy="2615583"/>
          </a:xfrm>
          <a:prstGeom prst="rect">
            <a:avLst/>
          </a:prstGeom>
        </p:spPr>
      </p:pic>
      <p:sp>
        <p:nvSpPr>
          <p:cNvPr id="2" name="Title 1">
            <a:extLst>
              <a:ext uri="{FF2B5EF4-FFF2-40B4-BE49-F238E27FC236}">
                <a16:creationId xmlns:a16="http://schemas.microsoft.com/office/drawing/2014/main" id="{4103195C-0C1C-B649-9CDF-9D0D93997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91" y="-524620"/>
            <a:ext cx="5567674" cy="2456442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Brain Task Warm Up!</a:t>
            </a:r>
          </a:p>
        </p:txBody>
      </p:sp>
      <p:sp>
        <p:nvSpPr>
          <p:cNvPr id="3" name="Pentagon 2">
            <a:extLst>
              <a:ext uri="{FF2B5EF4-FFF2-40B4-BE49-F238E27FC236}">
                <a16:creationId xmlns:a16="http://schemas.microsoft.com/office/drawing/2014/main" id="{E18C002B-30E7-2F41-AD71-7D2B1B332981}"/>
              </a:ext>
            </a:extLst>
          </p:cNvPr>
          <p:cNvSpPr/>
          <p:nvPr/>
        </p:nvSpPr>
        <p:spPr>
          <a:xfrm>
            <a:off x="674100" y="2703443"/>
            <a:ext cx="4325282" cy="148093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7EFDEB4-DB53-624F-9A79-5D19F1ABB7B1}"/>
              </a:ext>
            </a:extLst>
          </p:cNvPr>
          <p:cNvSpPr txBox="1">
            <a:spLocks/>
          </p:cNvSpPr>
          <p:nvPr/>
        </p:nvSpPr>
        <p:spPr>
          <a:xfrm>
            <a:off x="791817" y="2663212"/>
            <a:ext cx="3498979" cy="10971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000" b="1" dirty="0">
                <a:solidFill>
                  <a:schemeClr val="bg1"/>
                </a:solidFill>
              </a:rPr>
              <a:t>Devilish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C50D151-6E9E-0D4D-A3BA-C8205CE2993B}"/>
              </a:ext>
            </a:extLst>
          </p:cNvPr>
          <p:cNvSpPr txBox="1">
            <a:spLocks/>
          </p:cNvSpPr>
          <p:nvPr/>
        </p:nvSpPr>
        <p:spPr>
          <a:xfrm>
            <a:off x="802976" y="3185492"/>
            <a:ext cx="3498979" cy="10971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000" b="1" dirty="0">
                <a:solidFill>
                  <a:schemeClr val="bg1"/>
                </a:solidFill>
              </a:rPr>
              <a:t>Dilemma</a:t>
            </a:r>
          </a:p>
        </p:txBody>
      </p:sp>
    </p:spTree>
    <p:extLst>
      <p:ext uri="{BB962C8B-B14F-4D97-AF65-F5344CB8AC3E}">
        <p14:creationId xmlns:p14="http://schemas.microsoft.com/office/powerpoint/2010/main" val="411854694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B152A7B7-4DEB-0540-983C-57757422140D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76481" y="222485"/>
            <a:ext cx="725610" cy="798348"/>
          </a:xfrm>
          <a:prstGeom prst="rect">
            <a:avLst/>
          </a:prstGeom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1788FEA3-C803-1843-A07D-B9F73EA9B27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7820" y="4242417"/>
            <a:ext cx="2615583" cy="2615583"/>
          </a:xfrm>
          <a:prstGeom prst="rect">
            <a:avLst/>
          </a:prstGeom>
        </p:spPr>
      </p:pic>
      <p:graphicFrame>
        <p:nvGraphicFramePr>
          <p:cNvPr id="9" name="Diagram 8">
            <a:extLst>
              <a:ext uri="{FF2B5EF4-FFF2-40B4-BE49-F238E27FC236}">
                <a16:creationId xmlns:a16="http://schemas.microsoft.com/office/drawing/2014/main" id="{2D9418B3-03D8-2C43-9396-1C4F9218AAAD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4144486942"/>
              </p:ext>
            </p:extLst>
          </p:nvPr>
        </p:nvGraphicFramePr>
        <p:xfrm>
          <a:off x="4919749" y="1408147"/>
          <a:ext cx="6341286" cy="4704442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4" r:lo="rId5" r:qs="rId6" r:cs="rId7"/>
          </a:graphicData>
        </a:graphic>
      </p:graphicFrame>
      <p:sp>
        <p:nvSpPr>
          <p:cNvPr id="2" name="Title 1">
            <a:extLst>
              <a:ext uri="{FF2B5EF4-FFF2-40B4-BE49-F238E27FC236}">
                <a16:creationId xmlns:a16="http://schemas.microsoft.com/office/drawing/2014/main" id="{4103195C-0C1C-B649-9CDF-9D0D9399745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02091" y="-524620"/>
            <a:ext cx="3498979" cy="2456442"/>
          </a:xfrm>
        </p:spPr>
        <p:txBody>
          <a:bodyPr/>
          <a:lstStyle/>
          <a:p>
            <a:r>
              <a:rPr lang="en-US" b="1" dirty="0">
                <a:solidFill>
                  <a:schemeClr val="tx1"/>
                </a:solidFill>
              </a:rPr>
              <a:t>Brain Task</a:t>
            </a:r>
          </a:p>
        </p:txBody>
      </p:sp>
      <p:sp>
        <p:nvSpPr>
          <p:cNvPr id="3" name="Pentagon 2">
            <a:extLst>
              <a:ext uri="{FF2B5EF4-FFF2-40B4-BE49-F238E27FC236}">
                <a16:creationId xmlns:a16="http://schemas.microsoft.com/office/drawing/2014/main" id="{E18C002B-30E7-2F41-AD71-7D2B1B332981}"/>
              </a:ext>
            </a:extLst>
          </p:cNvPr>
          <p:cNvSpPr/>
          <p:nvPr/>
        </p:nvSpPr>
        <p:spPr>
          <a:xfrm>
            <a:off x="674100" y="2703443"/>
            <a:ext cx="4325282" cy="1480931"/>
          </a:xfrm>
          <a:prstGeom prst="homePlat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Title 1">
            <a:extLst>
              <a:ext uri="{FF2B5EF4-FFF2-40B4-BE49-F238E27FC236}">
                <a16:creationId xmlns:a16="http://schemas.microsoft.com/office/drawing/2014/main" id="{67EFDEB4-DB53-624F-9A79-5D19F1ABB7B1}"/>
              </a:ext>
            </a:extLst>
          </p:cNvPr>
          <p:cNvSpPr txBox="1">
            <a:spLocks/>
          </p:cNvSpPr>
          <p:nvPr/>
        </p:nvSpPr>
        <p:spPr>
          <a:xfrm>
            <a:off x="791817" y="2663212"/>
            <a:ext cx="3498979" cy="10971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000" b="1" dirty="0">
                <a:solidFill>
                  <a:schemeClr val="bg1"/>
                </a:solidFill>
              </a:rPr>
              <a:t>Devilish</a:t>
            </a:r>
          </a:p>
        </p:txBody>
      </p:sp>
      <p:sp>
        <p:nvSpPr>
          <p:cNvPr id="10" name="Title 1">
            <a:extLst>
              <a:ext uri="{FF2B5EF4-FFF2-40B4-BE49-F238E27FC236}">
                <a16:creationId xmlns:a16="http://schemas.microsoft.com/office/drawing/2014/main" id="{BC50D151-6E9E-0D4D-A3BA-C8205CE2993B}"/>
              </a:ext>
            </a:extLst>
          </p:cNvPr>
          <p:cNvSpPr txBox="1">
            <a:spLocks/>
          </p:cNvSpPr>
          <p:nvPr/>
        </p:nvSpPr>
        <p:spPr>
          <a:xfrm>
            <a:off x="802976" y="3185492"/>
            <a:ext cx="3498979" cy="10971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000" b="1" dirty="0">
                <a:solidFill>
                  <a:schemeClr val="bg1"/>
                </a:solidFill>
              </a:rPr>
              <a:t>Dilemma</a:t>
            </a:r>
          </a:p>
        </p:txBody>
      </p:sp>
    </p:spTree>
    <p:extLst>
      <p:ext uri="{BB962C8B-B14F-4D97-AF65-F5344CB8AC3E}">
        <p14:creationId xmlns:p14="http://schemas.microsoft.com/office/powerpoint/2010/main" val="28442763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>
            <a:extLst>
              <a:ext uri="{FF2B5EF4-FFF2-40B4-BE49-F238E27FC236}">
                <a16:creationId xmlns:a16="http://schemas.microsoft.com/office/drawing/2014/main" id="{07F98DC9-9CE4-2948-91B7-92489E7B5D7C}"/>
              </a:ext>
            </a:extLst>
          </p:cNvPr>
          <p:cNvSpPr txBox="1">
            <a:spLocks/>
          </p:cNvSpPr>
          <p:nvPr/>
        </p:nvSpPr>
        <p:spPr>
          <a:xfrm>
            <a:off x="1060174" y="-1670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b="1" dirty="0"/>
              <a:t>Starter Task</a:t>
            </a:r>
          </a:p>
        </p:txBody>
      </p:sp>
      <p:pic>
        <p:nvPicPr>
          <p:cNvPr id="5" name="Picture 4">
            <a:extLst>
              <a:ext uri="{FF2B5EF4-FFF2-40B4-BE49-F238E27FC236}">
                <a16:creationId xmlns:a16="http://schemas.microsoft.com/office/drawing/2014/main" id="{9ED4506B-33F8-834C-8863-6C344B71842F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 b="7712"/>
          <a:stretch/>
        </p:blipFill>
        <p:spPr>
          <a:xfrm>
            <a:off x="212449" y="180524"/>
            <a:ext cx="847725" cy="1002292"/>
          </a:xfrm>
          <a:prstGeom prst="rect">
            <a:avLst/>
          </a:prstGeom>
        </p:spPr>
      </p:pic>
      <p:sp>
        <p:nvSpPr>
          <p:cNvPr id="7" name="Title 1">
            <a:extLst>
              <a:ext uri="{FF2B5EF4-FFF2-40B4-BE49-F238E27FC236}">
                <a16:creationId xmlns:a16="http://schemas.microsoft.com/office/drawing/2014/main" id="{7B2DE63A-DB89-374B-AB5E-162AD5DE091F}"/>
              </a:ext>
            </a:extLst>
          </p:cNvPr>
          <p:cNvSpPr txBox="1">
            <a:spLocks/>
          </p:cNvSpPr>
          <p:nvPr/>
        </p:nvSpPr>
        <p:spPr>
          <a:xfrm>
            <a:off x="636311" y="3087695"/>
            <a:ext cx="3498979" cy="1097156"/>
          </a:xfrm>
          <a:prstGeom prst="rect">
            <a:avLst/>
          </a:prstGeom>
          <a:noFill/>
        </p:spPr>
        <p:txBody>
          <a:bodyPr vert="horz" lIns="91440" tIns="45720" rIns="91440" bIns="45720" rtlCol="0" anchor="ctr">
            <a:no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/>
            <a:r>
              <a:rPr lang="en-GB" sz="5000" b="1" dirty="0"/>
              <a:t>What do you think?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DBFC621D-BFED-454E-BAE0-284341EBFB42}"/>
              </a:ext>
            </a:extLst>
          </p:cNvPr>
          <p:cNvSpPr/>
          <p:nvPr/>
        </p:nvSpPr>
        <p:spPr>
          <a:xfrm>
            <a:off x="7305261" y="-1670"/>
            <a:ext cx="4886739" cy="6859670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7B3C7E8F-E6D4-D44B-B4F2-B18E0253CECD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3828" r="11525" b="12870"/>
          <a:stretch/>
        </p:blipFill>
        <p:spPr>
          <a:xfrm>
            <a:off x="4257878" y="1323893"/>
            <a:ext cx="7175419" cy="4351291"/>
          </a:xfrm>
          <a:prstGeom prst="rect">
            <a:avLst/>
          </a:prstGeom>
          <a:ln w="76200">
            <a:solidFill>
              <a:schemeClr val="bg1"/>
            </a:solidFill>
          </a:ln>
        </p:spPr>
      </p:pic>
    </p:spTree>
    <p:extLst>
      <p:ext uri="{BB962C8B-B14F-4D97-AF65-F5344CB8AC3E}">
        <p14:creationId xmlns:p14="http://schemas.microsoft.com/office/powerpoint/2010/main" val="230068005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3" name="Rectangle 22">
            <a:extLst>
              <a:ext uri="{FF2B5EF4-FFF2-40B4-BE49-F238E27FC236}">
                <a16:creationId xmlns:a16="http://schemas.microsoft.com/office/drawing/2014/main" id="{D278ADA9-6383-4BDD-80D2-8899A402687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484B7147-B0F6-40ED-B5A2-FF72BC8198B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27" name="Rectangle 26">
            <a:extLst>
              <a:ext uri="{FF2B5EF4-FFF2-40B4-BE49-F238E27FC236}">
                <a16:creationId xmlns:a16="http://schemas.microsoft.com/office/drawing/2014/main" id="{B36D2DE0-0628-4A9A-A59D-7BA8B5EB302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48E405C9-94BE-41DA-928C-DEC9A8550E9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815929" y="148929"/>
            <a:ext cx="6560142" cy="6560142"/>
          </a:xfrm>
          <a:prstGeom prst="ellipse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bg1"/>
              </a:solidFill>
            </a:endParaRPr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81CD5575-403C-471A-BD86-F267EE41D7E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3220673" y="-316910"/>
            <a:ext cx="5561938" cy="2513516"/>
          </a:xfrm>
        </p:spPr>
        <p:txBody>
          <a:bodyPr>
            <a:normAutofit/>
          </a:bodyPr>
          <a:lstStyle/>
          <a:p>
            <a:r>
              <a:rPr lang="en-GB" dirty="0"/>
              <a:t>Now on to</a:t>
            </a:r>
          </a:p>
        </p:txBody>
      </p:sp>
      <p:sp>
        <p:nvSpPr>
          <p:cNvPr id="5" name="Subtitle 4">
            <a:extLst>
              <a:ext uri="{FF2B5EF4-FFF2-40B4-BE49-F238E27FC236}">
                <a16:creationId xmlns:a16="http://schemas.microsoft.com/office/drawing/2014/main" id="{7D285EC9-F0BF-4DEE-8C3E-E5A7554EE554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3826565" y="2973638"/>
            <a:ext cx="4562061" cy="3208501"/>
          </a:xfrm>
        </p:spPr>
        <p:txBody>
          <a:bodyPr>
            <a:normAutofit/>
          </a:bodyPr>
          <a:lstStyle/>
          <a:p>
            <a:r>
              <a:rPr lang="en-GB" sz="2000" dirty="0"/>
              <a:t>Use this question and attached resources to explore both sides of the argument – you need to construct a 500 word essay to answer each of the key debates.</a:t>
            </a:r>
          </a:p>
          <a:p>
            <a:r>
              <a:rPr lang="en-GB" sz="2000" dirty="0"/>
              <a:t>Please contact: 6thForm@Southmoor [southmoor6th@southmoormat.co.uk] if you need more help.</a:t>
            </a:r>
          </a:p>
        </p:txBody>
      </p:sp>
      <p:sp>
        <p:nvSpPr>
          <p:cNvPr id="31" name="Arc 30">
            <a:extLst>
              <a:ext uri="{FF2B5EF4-FFF2-40B4-BE49-F238E27FC236}">
                <a16:creationId xmlns:a16="http://schemas.microsoft.com/office/drawing/2014/main" id="{D2091A72-D5BB-42AC-8FD3-F7747D90861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9222429" flipV="1">
            <a:off x="2494119" y="6170"/>
            <a:ext cx="6816262" cy="6816262"/>
          </a:xfrm>
          <a:prstGeom prst="arc">
            <a:avLst>
              <a:gd name="adj1" fmla="val 16200000"/>
              <a:gd name="adj2" fmla="val 20093138"/>
            </a:avLst>
          </a:prstGeom>
          <a:ln w="127000" cap="rnd">
            <a:solidFill>
              <a:schemeClr val="accent4">
                <a:alpha val="95000"/>
              </a:schemeClr>
            </a:solidFill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3" name="Oval 32">
            <a:extLst>
              <a:ext uri="{FF2B5EF4-FFF2-40B4-BE49-F238E27FC236}">
                <a16:creationId xmlns:a16="http://schemas.microsoft.com/office/drawing/2014/main" id="{6ED12BFC-A737-46AF-8411-481112D54B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8200995" y="5310973"/>
            <a:ext cx="705948" cy="686798"/>
          </a:xfrm>
          <a:prstGeom prst="ellipse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peech Bubble: Rectangle with Corners Rounded 2">
            <a:extLst>
              <a:ext uri="{FF2B5EF4-FFF2-40B4-BE49-F238E27FC236}">
                <a16:creationId xmlns:a16="http://schemas.microsoft.com/office/drawing/2014/main" id="{832CA108-16AD-42B3-ADCD-4C288026B81B}"/>
              </a:ext>
            </a:extLst>
          </p:cNvPr>
          <p:cNvSpPr/>
          <p:nvPr/>
        </p:nvSpPr>
        <p:spPr>
          <a:xfrm>
            <a:off x="790757" y="1391904"/>
            <a:ext cx="2495550" cy="1447800"/>
          </a:xfrm>
          <a:prstGeom prst="wedgeRoundRectCallout">
            <a:avLst>
              <a:gd name="adj1" fmla="val 68220"/>
              <a:gd name="adj2" fmla="val 134583"/>
              <a:gd name="adj3" fmla="val 16667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GB" sz="2000" b="1" dirty="0"/>
              <a:t>Is IQ (intelligence) nature or nurture? </a:t>
            </a:r>
          </a:p>
        </p:txBody>
      </p:sp>
      <p:sp>
        <p:nvSpPr>
          <p:cNvPr id="11" name="Title 3">
            <a:extLst>
              <a:ext uri="{FF2B5EF4-FFF2-40B4-BE49-F238E27FC236}">
                <a16:creationId xmlns:a16="http://schemas.microsoft.com/office/drawing/2014/main" id="{EB95F6ED-48D9-5945-8015-F41F252CE306}"/>
              </a:ext>
            </a:extLst>
          </p:cNvPr>
          <p:cNvSpPr txBox="1">
            <a:spLocks/>
          </p:cNvSpPr>
          <p:nvPr/>
        </p:nvSpPr>
        <p:spPr>
          <a:xfrm>
            <a:off x="2747896" y="312723"/>
            <a:ext cx="6942152" cy="2513516"/>
          </a:xfrm>
          <a:prstGeom prst="rect">
            <a:avLst/>
          </a:prstGeom>
        </p:spPr>
        <p:txBody>
          <a:bodyPr vert="horz" lIns="91440" tIns="45720" rIns="91440" bIns="45720" rtlCol="0" anchor="b">
            <a:normAutofit fontScale="97500"/>
          </a:bodyPr>
          <a:lstStyle>
            <a:lvl1pPr algn="ctr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60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GB" dirty="0"/>
              <a:t>something else…</a:t>
            </a:r>
          </a:p>
        </p:txBody>
      </p:sp>
    </p:spTree>
    <p:extLst>
      <p:ext uri="{BB962C8B-B14F-4D97-AF65-F5344CB8AC3E}">
        <p14:creationId xmlns:p14="http://schemas.microsoft.com/office/powerpoint/2010/main" val="222562285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1" name="Rectangle 10">
            <a:extLst>
              <a:ext uri="{FF2B5EF4-FFF2-40B4-BE49-F238E27FC236}">
                <a16:creationId xmlns:a16="http://schemas.microsoft.com/office/drawing/2014/main" id="{9AFC454B-A080-4D23-B177-6D5356C6E6E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48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D0522C2C-7B5C-48A7-A969-03941E5D2E7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-9427"/>
            <a:ext cx="12192000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9C682A1A-5B2D-4111-BBD6-620165633E5B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2769476" y="220196"/>
            <a:ext cx="9422524" cy="6637806"/>
          </a:xfrm>
          <a:custGeom>
            <a:avLst/>
            <a:gdLst>
              <a:gd name="connsiteX0" fmla="*/ 4929467 w 8191500"/>
              <a:gd name="connsiteY0" fmla="*/ 0 h 5770597"/>
              <a:gd name="connsiteX1" fmla="*/ 8065066 w 8191500"/>
              <a:gd name="connsiteY1" fmla="*/ 1118513 h 5770597"/>
              <a:gd name="connsiteX2" fmla="*/ 8191500 w 8191500"/>
              <a:gd name="connsiteY2" fmla="*/ 1227339 h 5770597"/>
              <a:gd name="connsiteX3" fmla="*/ 8191500 w 8191500"/>
              <a:gd name="connsiteY3" fmla="*/ 5770597 h 5770597"/>
              <a:gd name="connsiteX4" fmla="*/ 79523 w 8191500"/>
              <a:gd name="connsiteY4" fmla="*/ 5770597 h 5770597"/>
              <a:gd name="connsiteX5" fmla="*/ 56799 w 8191500"/>
              <a:gd name="connsiteY5" fmla="*/ 5644158 h 5770597"/>
              <a:gd name="connsiteX6" fmla="*/ 0 w 8191500"/>
              <a:gd name="connsiteY6" fmla="*/ 4898209 h 5770597"/>
              <a:gd name="connsiteX7" fmla="*/ 4929467 w 8191500"/>
              <a:gd name="connsiteY7" fmla="*/ 0 h 57705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8191500" h="5770597">
                <a:moveTo>
                  <a:pt x="4929467" y="0"/>
                </a:moveTo>
                <a:cubicBezTo>
                  <a:pt x="6120547" y="0"/>
                  <a:pt x="7212963" y="419755"/>
                  <a:pt x="8065066" y="1118513"/>
                </a:cubicBezTo>
                <a:lnTo>
                  <a:pt x="8191500" y="1227339"/>
                </a:lnTo>
                <a:lnTo>
                  <a:pt x="8191500" y="5770597"/>
                </a:lnTo>
                <a:lnTo>
                  <a:pt x="79523" y="5770597"/>
                </a:lnTo>
                <a:lnTo>
                  <a:pt x="56799" y="5644158"/>
                </a:lnTo>
                <a:cubicBezTo>
                  <a:pt x="19398" y="5400934"/>
                  <a:pt x="0" y="5151822"/>
                  <a:pt x="0" y="4898209"/>
                </a:cubicBezTo>
                <a:cubicBezTo>
                  <a:pt x="0" y="2193003"/>
                  <a:pt x="2206998" y="0"/>
                  <a:pt x="4929467" y="0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7" name="Oval 16">
            <a:extLst>
              <a:ext uri="{FF2B5EF4-FFF2-40B4-BE49-F238E27FC236}">
                <a16:creationId xmlns:a16="http://schemas.microsoft.com/office/drawing/2014/main" id="{D6EE29F2-D77F-4BD0-A20B-334D316A1C9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1758029" y="3334786"/>
            <a:ext cx="1942241" cy="1889551"/>
          </a:xfrm>
          <a:prstGeom prst="ellips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FFFFFF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9" name="Arc 18">
            <a:extLst>
              <a:ext uri="{FF2B5EF4-FFF2-40B4-BE49-F238E27FC236}">
                <a16:creationId xmlns:a16="http://schemas.microsoft.com/office/drawing/2014/main" id="{22D09ED2-868F-42C6-866E-F92E0CEF314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18520172">
            <a:off x="1474479" y="1096414"/>
            <a:ext cx="2987899" cy="2987899"/>
          </a:xfrm>
          <a:prstGeom prst="arc">
            <a:avLst>
              <a:gd name="adj1" fmla="val 14455503"/>
              <a:gd name="adj2" fmla="val 227775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370952" y="2429641"/>
            <a:ext cx="7644627" cy="2751086"/>
          </a:xfrm>
        </p:spPr>
        <p:txBody>
          <a:bodyPr>
            <a:normAutofit/>
          </a:bodyPr>
          <a:lstStyle/>
          <a:p>
            <a:pPr algn="r"/>
            <a:r>
              <a:rPr lang="en-GB" dirty="0"/>
              <a:t>Is IQ (intelligence) nature or nurture? </a:t>
            </a:r>
          </a:p>
        </p:txBody>
      </p:sp>
    </p:spTree>
    <p:extLst>
      <p:ext uri="{BB962C8B-B14F-4D97-AF65-F5344CB8AC3E}">
        <p14:creationId xmlns:p14="http://schemas.microsoft.com/office/powerpoint/2010/main" val="1662665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45063803-F0F8-488C-B129-6F5803B42026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22245" t="17100" r="20993" b="18494"/>
          <a:stretch/>
        </p:blipFill>
        <p:spPr>
          <a:xfrm>
            <a:off x="783257" y="99128"/>
            <a:ext cx="10633296" cy="675887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0535379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Custom 1">
      <a:dk1>
        <a:srgbClr val="000000"/>
      </a:dk1>
      <a:lt1>
        <a:srgbClr val="FFFFFF"/>
      </a:lt1>
      <a:dk2>
        <a:srgbClr val="505046"/>
      </a:dk2>
      <a:lt2>
        <a:srgbClr val="EEECE1"/>
      </a:lt2>
      <a:accent1>
        <a:srgbClr val="D02133"/>
      </a:accent1>
      <a:accent2>
        <a:srgbClr val="BC1D2E"/>
      </a:accent2>
      <a:accent3>
        <a:srgbClr val="DEBCBB"/>
      </a:accent3>
      <a:accent4>
        <a:srgbClr val="FBD8D5"/>
      </a:accent4>
      <a:accent5>
        <a:srgbClr val="FFDD11"/>
      </a:accent5>
      <a:accent6>
        <a:srgbClr val="C5192F"/>
      </a:accent6>
      <a:hlink>
        <a:srgbClr val="CC9900"/>
      </a:hlink>
      <a:folHlink>
        <a:srgbClr val="666699"/>
      </a:folHlink>
    </a:clrScheme>
    <a:fontScheme name="Franklin Gothic">
      <a:majorFont>
        <a:latin typeface="Franklin Gothic Medium" panose="020B0603020102020204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342</TotalTime>
  <Words>583</Words>
  <Application>Microsoft Macintosh PowerPoint</Application>
  <PresentationFormat>Widescreen</PresentationFormat>
  <Paragraphs>69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Franklin Gothic Book</vt:lpstr>
      <vt:lpstr>Franklin Gothic Medium</vt:lpstr>
      <vt:lpstr>Office Theme</vt:lpstr>
      <vt:lpstr>Welcome to Sixth Form</vt:lpstr>
      <vt:lpstr>PowerPoint Presentation</vt:lpstr>
      <vt:lpstr>So what should I do with these tasks? Interact!</vt:lpstr>
      <vt:lpstr>Brain Task Warm Up!</vt:lpstr>
      <vt:lpstr>Brain Task</vt:lpstr>
      <vt:lpstr>PowerPoint Presentation</vt:lpstr>
      <vt:lpstr>Now on to</vt:lpstr>
      <vt:lpstr>Is IQ (intelligence) nature or nurture? </vt:lpstr>
      <vt:lpstr>PowerPoint Presentation</vt:lpstr>
      <vt:lpstr>Resource 1</vt:lpstr>
      <vt:lpstr>Resource 2</vt:lpstr>
      <vt:lpstr>Is IQ (intelligence) nature or nurture? </vt:lpstr>
      <vt:lpstr>Are you always right?</vt:lpstr>
      <vt:lpstr>Big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Sixth Form</dc:title>
  <dc:creator>Lianne Emanuel</dc:creator>
  <cp:lastModifiedBy>Peter Davison</cp:lastModifiedBy>
  <cp:revision>10</cp:revision>
  <dcterms:created xsi:type="dcterms:W3CDTF">2020-03-26T12:10:27Z</dcterms:created>
  <dcterms:modified xsi:type="dcterms:W3CDTF">2021-06-04T13:03:00Z</dcterms:modified>
</cp:coreProperties>
</file>