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  <p:sldMasterId id="2147483672" r:id="rId2"/>
    <p:sldMasterId id="2147483660" r:id="rId3"/>
    <p:sldMasterId id="2147483703" r:id="rId4"/>
  </p:sldMasterIdLst>
  <p:notesMasterIdLst>
    <p:notesMasterId r:id="rId6"/>
  </p:notesMasterIdLst>
  <p:sldIdLst>
    <p:sldId id="28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1FF"/>
    <a:srgbClr val="009DE7"/>
    <a:srgbClr val="007AF6"/>
    <a:srgbClr val="FDD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41"/>
    <p:restoredTop sz="94731"/>
  </p:normalViewPr>
  <p:slideViewPr>
    <p:cSldViewPr snapToGrid="0" snapToObjects="1">
      <p:cViewPr varScale="1">
        <p:scale>
          <a:sx n="108" d="100"/>
          <a:sy n="108" d="100"/>
        </p:scale>
        <p:origin x="11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4BF41-F6CD-B14C-8338-9B07C4560485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9ACD5-AB3B-E34A-981C-98D818E44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509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17C04-B5AE-9B44-B71D-E58591285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C378E2-D4C7-8F4A-B458-0F82C96894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0704D4-0EE9-054B-A473-88DF8B21B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E4614-6EC7-5148-B2B8-D79383E41210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811257-5B24-2149-9AC9-DB6B04166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B65499-9B8F-4748-967C-0F552C2F5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26AD4-C422-1F4E-9189-3ECC01AA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847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4C742-EAAC-1845-B8CE-38E9E8AEA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E9A556-83F4-7241-B678-69F6DF7733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FABB0-DC0F-4741-8C7E-7B00D2AF5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E4614-6EC7-5148-B2B8-D79383E41210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114D7F-3771-164D-9185-EDF2011C9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D75AB-730A-0946-8A6A-50EB0E1F1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26AD4-C422-1F4E-9189-3ECC01AA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237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987DEC-7568-9941-B5F7-1986BEBBF2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7900DD-8F5D-6445-B7AC-A6F397EF2A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AEC92-23A7-CA48-B831-6F9DCD79E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E4614-6EC7-5148-B2B8-D79383E41210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2BE7B1-ACB5-274D-956C-5E84BF491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DFB649-611B-B64B-AE47-898B13334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26AD4-C422-1F4E-9189-3ECC01AA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404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30AF2-8CC8-8446-98E8-B76BFEBBCD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8B4D74-6E68-614E-BC49-8667886A43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68EFF-385F-EF4D-A3D1-6FEF831AE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2ED39-2CD2-CF4C-9326-117FBFF2C6A2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0D0BAC-8F8F-2F40-A5FA-891DBC0E2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289FFC-BB12-E348-B5E8-8B065531A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BE4A-F51C-1847-9359-5A27774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17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783C5-3C91-4444-9499-DC05C736D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180A1-9AAC-FD44-BCB1-0AC32AC8DA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FB1C9E-251B-5F4E-BD2A-24A4880BF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2ED39-2CD2-CF4C-9326-117FBFF2C6A2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436296-2757-3D42-8AD2-E9DD1A58C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E3E3FD-6C9C-0C4F-B6EB-B55C1C0C4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BE4A-F51C-1847-9359-5A27774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1183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56C2B-49D6-1240-9E13-2FE55C5D3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F3F435-BCF2-1C42-AD9D-1B81183EF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29158-D6E6-BE4B-B3B2-9881C8B3E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2ED39-2CD2-CF4C-9326-117FBFF2C6A2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CB3CEE-6937-6F49-972D-E7A131F1B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285B09-BD4F-D44B-A273-0B40F6487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BE4A-F51C-1847-9359-5A27774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434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267C9-DC22-D044-9702-E4EEC96DF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9079F1-120D-5F40-A310-699B6E0C1D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03A0AD-06A0-CB4E-9F29-7660FD7EC1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E27FAB-4ED2-834B-B30E-E57DD0BE1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2ED39-2CD2-CF4C-9326-117FBFF2C6A2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D851F1-DEBE-8E42-8CDB-FE45A1175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3B05E0-91AD-A843-BC49-D0B40A4BD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BE4A-F51C-1847-9359-5A27774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32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97A85-F6DE-AC4C-84F4-720EDCEDD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CBD111-D095-6644-9704-895BD751C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DCEEBC-30FB-0342-A293-9B270BE04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0869C1-B476-CD4E-B8F4-5D7779FA99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E5E999-CE75-9B42-884B-AC03649334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D473B2-2558-5544-9C55-82DCEF9B5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2ED39-2CD2-CF4C-9326-117FBFF2C6A2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5769D8-45AC-A741-AD3B-C0F240181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708330-F5FB-CD4C-B3FF-742080110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BE4A-F51C-1847-9359-5A27774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939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9B19E-B602-504E-88FA-F717DA2CC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7EAA0F-682D-C042-9035-8EA034DE0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2ED39-2CD2-CF4C-9326-117FBFF2C6A2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F9835E-D67D-3842-AB0F-BDA6BA2BF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BB8F90-0503-6D4D-B6A9-63FBF9D63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BE4A-F51C-1847-9359-5A27774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51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9AFEB7-BCD4-DC4E-B6B6-C86D097B6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2ED39-2CD2-CF4C-9326-117FBFF2C6A2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CB40CC-952F-AE4C-B6D5-CDCE4C9AC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7C4ED3-E5AF-EC4F-8EF6-C4EBD40EE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BE4A-F51C-1847-9359-5A27774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69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20A22-A009-794A-BAB9-2BF85B790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A30D1-2811-2745-A7C6-F5356A42A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9D1D0B-EFEF-2740-8347-B9AF7A3AEB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E023F9-F806-2940-B827-E921D5D8C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2ED39-2CD2-CF4C-9326-117FBFF2C6A2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C2636D-4895-D043-8F2D-80E4386EB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70D815-205F-7445-A066-21837D55B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BE4A-F51C-1847-9359-5A27774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951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3C0CE-04EF-1A4F-B028-1395A2046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9D20A-9B0C-FD47-A2D1-31B44A37D7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B164C8-11C2-E049-9019-1061876AB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E4614-6EC7-5148-B2B8-D79383E41210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5AC28C-AA10-4849-BB13-89B38B96D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D8A92-C6B1-CF43-AA0D-9BEFD90CD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26AD4-C422-1F4E-9189-3ECC01AA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243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E5B05-B012-5B4A-9628-666D9F396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736AD2-C161-6E48-88A8-CF0A01246D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C0196F-004F-E24A-979A-28F1B86000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5D4EDB-FFC5-E64D-B922-BF755E146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2ED39-2CD2-CF4C-9326-117FBFF2C6A2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B91A23-3FF4-2140-85D7-3D5F9B332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DC2B4-507C-E84D-AE7A-213F3FA3D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BE4A-F51C-1847-9359-5A27774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6767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E53E9-E92C-B146-A2E4-76452B724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7E183D-6F05-2D47-AEF6-1982687807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4DBD7A-5111-9C47-BB90-BA6AC3798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2ED39-2CD2-CF4C-9326-117FBFF2C6A2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5C999A-96BC-E348-B183-B8812BF6D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0280A-EA58-8246-A8CD-2ADC84F3A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BE4A-F51C-1847-9359-5A27774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9109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FDA50E-4567-924D-A31E-9F776D5B47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4C3B6F-B828-EF4B-93DE-4218A5E2EB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11EDEE-0AA9-AB47-B902-DB44CD4C5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2ED39-2CD2-CF4C-9326-117FBFF2C6A2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82FA93-4985-E344-A535-CF44AA9C8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4F3F3B-8E4A-BE4B-8988-395E9EED1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BE4A-F51C-1847-9359-5A27774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3367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9E972-504F-8649-9B6A-9B2B99CC35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A0D81C-C871-9740-AE53-AC426A4F87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209A21-1862-1247-8DA9-D5331C195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58EF-6F95-9447-9445-A8EC95D2E999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29D6C4-D580-4C48-91F3-BE6EE445F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D6E5CD-6B7D-E048-A356-599505314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1305-FEF1-294B-A62F-9EEA8882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6148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B9C03-2F37-624E-A402-13DE242DB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9C35E3-DF5E-7D4B-A165-9298BE512D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38427-B02A-B94E-A708-2A54DC8D5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58EF-6F95-9447-9445-A8EC95D2E999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60A3F-D4FD-BA4B-B8BD-EA0A22EC5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E9D90E-BF55-B244-8659-1376BBAEA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1305-FEF1-294B-A62F-9EEA8882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972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DEC7C-A9D7-C140-AAB3-D84B11221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1BF2DD-D0B1-CE48-9A53-5CC1AE793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D4A1B-9E7B-A04B-8B04-1B298FCAB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58EF-6F95-9447-9445-A8EC95D2E999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55FDCF-AC52-1E4C-A7C6-18360C0D7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D2D15-CB5C-0B4D-9F37-FBC08958B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1305-FEF1-294B-A62F-9EEA8882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5006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CE87D-53EC-FB49-9A5F-51A0C5C3A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F5276-073C-9944-9DF7-C89EC12A65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0D17D6-CF97-7F4E-BCAC-1BA559AAD9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9CDC17-1FE1-FD48-B5F6-6F99005FC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58EF-6F95-9447-9445-A8EC95D2E999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062810-48FC-AF44-8835-32191DA4C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C890C-2631-3944-9D88-FBB641F48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1305-FEF1-294B-A62F-9EEA8882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0586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46528-211F-7345-BE1E-E763AF1A7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4698A5-C7DB-514F-8111-DB7F5091BE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B34A19-9D58-9A4C-8043-A42AC8BBAC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CDA6ED-D0E7-8A42-BF6E-4EFB9223C4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01BF6A-1CDC-E84C-A95C-027EEEA227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BD85EB-9B31-DF41-A3BE-10F9C34BF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58EF-6F95-9447-9445-A8EC95D2E999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813B5A-95B8-F94C-9C85-966B71516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F4FA7B-B449-5E49-A035-DBF77A394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1305-FEF1-294B-A62F-9EEA8882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8547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9F6A7-466C-B04B-8C0E-81D2C06C5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1255EC-7F0A-8B44-A373-781A0C69D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58EF-6F95-9447-9445-A8EC95D2E999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CFB5D3-8B36-9442-9FD6-CC201FE2B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E99C6-4730-A941-8167-26DA63778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1305-FEF1-294B-A62F-9EEA8882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252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D21326-CE45-AB4D-9C70-8F3688136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58EF-6F95-9447-9445-A8EC95D2E999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B3FE25-99B1-9840-8EF9-55727EB6B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51C061-C218-EF4D-B58F-1B73E3E5C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1305-FEF1-294B-A62F-9EEA8882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939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3BAD4-B568-E24A-96AB-B1AAD1938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04F7EE-7B65-2B44-AC22-76C9E7A040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6071BF-6FBD-5E40-8F40-BB8EB0849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E4614-6EC7-5148-B2B8-D79383E41210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5A4A46-9265-FF4E-8862-D335C6DA2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AC91C-EE14-D941-9A39-6D5D09940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26AD4-C422-1F4E-9189-3ECC01AA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6269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DC685-FD1A-D641-909E-F2E46F387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34D2B-D238-9A42-A32D-F12BD794AE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E2B55-541C-324A-B018-1123F2B6DE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427B7B-582F-9C46-8091-B159B66FB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58EF-6F95-9447-9445-A8EC95D2E999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E2DCD2-70D9-3D46-B861-D386878D2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29B6DB-C7F3-3D4F-A364-FC2F36035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1305-FEF1-294B-A62F-9EEA8882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3174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4F34D-207A-E54A-BE77-980DC891B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31A190-7E4E-7045-B285-7D2D464F3A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88D4E3-2630-4747-BC8A-D18ED8396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1C4D7C-BEB1-E545-8749-CFBB25F43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58EF-6F95-9447-9445-A8EC95D2E999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9F008D-60A3-F847-96D9-130A65597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47189E-2C2E-A54C-A8D8-4170973C3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1305-FEF1-294B-A62F-9EEA8882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4921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34E30-3F6E-3349-A149-C4C7A94EE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CFE5BA-59F1-4841-B154-F2D5098DD5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6D9F8-547F-DC4A-927E-13D0DBF0C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58EF-6F95-9447-9445-A8EC95D2E999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D05DB-D028-3643-9E4B-DE5424494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9968CF-8048-C747-9618-A0390E707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1305-FEF1-294B-A62F-9EEA8882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2509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985E2E-72A5-2C47-A930-FAD29B765E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BA89DB-39D2-4F4A-812C-1917B8DF27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B10B14-74F6-1746-A729-4B8D7DA4D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58EF-6F95-9447-9445-A8EC95D2E999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C9CE8-1D01-894D-9DF2-974126708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27D821-6664-C742-80CB-315A57571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1305-FEF1-294B-A62F-9EEA8882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195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1136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174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7938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68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3673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196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34D1C-740E-F647-94A8-6F5DD72C0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916A7-45AB-C54A-8A30-58590D814E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F73974-63AD-9149-A354-5D60E1A5A0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9AEC29-2DA3-224E-88D2-6EFF02E64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E4614-6EC7-5148-B2B8-D79383E41210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968798-8C16-6C49-9ACD-C7D38A4C1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1CF603-FB81-C441-927D-8D0E87F72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26AD4-C422-1F4E-9189-3ECC01AA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649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1875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0306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06106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0098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60443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FD1142FC-10DD-C04F-A56B-E0B3398652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50" y="0"/>
            <a:ext cx="91403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77E29E1-6856-0348-A6CD-7E9CCB872A46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0031FF"/>
              </a:gs>
              <a:gs pos="21000">
                <a:srgbClr val="007AF6"/>
              </a:gs>
              <a:gs pos="54000">
                <a:srgbClr val="009DE7"/>
              </a:gs>
              <a:gs pos="100000">
                <a:srgbClr val="007AF6"/>
              </a:gs>
            </a:gsLst>
            <a:lin ang="30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Picture 3" descr="Text, logo&#10;&#10;Description automatically generated with medium confidence">
            <a:extLst>
              <a:ext uri="{FF2B5EF4-FFF2-40B4-BE49-F238E27FC236}">
                <a16:creationId xmlns:a16="http://schemas.microsoft.com/office/drawing/2014/main" id="{C1B5E2E3-04C9-F542-874E-0E663547CCF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4380" y="205872"/>
            <a:ext cx="2856014" cy="809736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EA3676C-2602-B140-BB9E-6C00CA19F064}"/>
              </a:ext>
            </a:extLst>
          </p:cNvPr>
          <p:cNvSpPr/>
          <p:nvPr userDrawn="1"/>
        </p:nvSpPr>
        <p:spPr>
          <a:xfrm>
            <a:off x="420285" y="2416430"/>
            <a:ext cx="2556895" cy="1900253"/>
          </a:xfrm>
          <a:prstGeom prst="roundRect">
            <a:avLst/>
          </a:prstGeom>
          <a:solidFill>
            <a:schemeClr val="bg1">
              <a:alpha val="85000"/>
            </a:schemeClr>
          </a:solidFill>
          <a:ln w="31750">
            <a:solidFill>
              <a:srgbClr val="003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ACF3797-0F20-8C42-AC27-BDE119EB66E8}"/>
              </a:ext>
            </a:extLst>
          </p:cNvPr>
          <p:cNvSpPr/>
          <p:nvPr userDrawn="1"/>
        </p:nvSpPr>
        <p:spPr>
          <a:xfrm>
            <a:off x="3157352" y="262515"/>
            <a:ext cx="2760999" cy="1947154"/>
          </a:xfrm>
          <a:prstGeom prst="roundRect">
            <a:avLst/>
          </a:prstGeom>
          <a:solidFill>
            <a:schemeClr val="bg1">
              <a:alpha val="85000"/>
            </a:schemeClr>
          </a:solidFill>
          <a:ln w="31750">
            <a:solidFill>
              <a:srgbClr val="003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6FCFB80-99ED-8D48-A483-D43618DF1DFD}"/>
              </a:ext>
            </a:extLst>
          </p:cNvPr>
          <p:cNvSpPr/>
          <p:nvPr userDrawn="1"/>
        </p:nvSpPr>
        <p:spPr>
          <a:xfrm>
            <a:off x="3157351" y="2369528"/>
            <a:ext cx="2765468" cy="1947154"/>
          </a:xfrm>
          <a:prstGeom prst="roundRect">
            <a:avLst/>
          </a:prstGeom>
          <a:solidFill>
            <a:schemeClr val="bg1">
              <a:alpha val="85000"/>
            </a:schemeClr>
          </a:solidFill>
          <a:ln w="31750">
            <a:solidFill>
              <a:srgbClr val="003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7E31C5C1-2C18-114C-B91F-538C01946F9A}"/>
              </a:ext>
            </a:extLst>
          </p:cNvPr>
          <p:cNvSpPr/>
          <p:nvPr userDrawn="1"/>
        </p:nvSpPr>
        <p:spPr>
          <a:xfrm>
            <a:off x="6084046" y="262516"/>
            <a:ext cx="2685323" cy="1947154"/>
          </a:xfrm>
          <a:prstGeom prst="roundRect">
            <a:avLst/>
          </a:prstGeom>
          <a:solidFill>
            <a:schemeClr val="bg1">
              <a:alpha val="85000"/>
            </a:schemeClr>
          </a:solidFill>
          <a:ln w="31750">
            <a:solidFill>
              <a:srgbClr val="003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FAE922A-D6E7-5B45-9E77-99A4E77AB935}"/>
              </a:ext>
            </a:extLst>
          </p:cNvPr>
          <p:cNvSpPr/>
          <p:nvPr userDrawn="1"/>
        </p:nvSpPr>
        <p:spPr>
          <a:xfrm>
            <a:off x="6084046" y="2369528"/>
            <a:ext cx="2685323" cy="1947154"/>
          </a:xfrm>
          <a:prstGeom prst="roundRect">
            <a:avLst/>
          </a:prstGeom>
          <a:solidFill>
            <a:schemeClr val="bg1">
              <a:alpha val="85000"/>
            </a:schemeClr>
          </a:solidFill>
          <a:ln w="31750">
            <a:solidFill>
              <a:srgbClr val="003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EA4AFE2-450D-B443-BD6E-51A8381785A0}"/>
              </a:ext>
            </a:extLst>
          </p:cNvPr>
          <p:cNvSpPr/>
          <p:nvPr userDrawn="1"/>
        </p:nvSpPr>
        <p:spPr>
          <a:xfrm>
            <a:off x="420285" y="4506685"/>
            <a:ext cx="8349083" cy="1793576"/>
          </a:xfrm>
          <a:prstGeom prst="roundRect">
            <a:avLst/>
          </a:prstGeom>
          <a:solidFill>
            <a:schemeClr val="bg1">
              <a:alpha val="85000"/>
            </a:schemeClr>
          </a:solidFill>
          <a:ln w="31750">
            <a:solidFill>
              <a:srgbClr val="003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49A9A1-879D-2346-850C-4062AC063223}"/>
              </a:ext>
            </a:extLst>
          </p:cNvPr>
          <p:cNvSpPr txBox="1"/>
          <p:nvPr userDrawn="1"/>
        </p:nvSpPr>
        <p:spPr>
          <a:xfrm>
            <a:off x="808082" y="2452054"/>
            <a:ext cx="178129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i="0" dirty="0">
                <a:latin typeface="Arial" panose="020B0604020202020204" pitchFamily="34" charset="0"/>
                <a:cs typeface="Arial" panose="020B0604020202020204" pitchFamily="34" charset="0"/>
              </a:rPr>
              <a:t>Word of the Week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CDE8699-A7FC-9647-BBE0-5423794EF81D}"/>
              </a:ext>
            </a:extLst>
          </p:cNvPr>
          <p:cNvSpPr txBox="1"/>
          <p:nvPr userDrawn="1"/>
        </p:nvSpPr>
        <p:spPr>
          <a:xfrm>
            <a:off x="6263492" y="2416429"/>
            <a:ext cx="236022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i="0" dirty="0">
                <a:latin typeface="Arial" panose="020B0604020202020204" pitchFamily="34" charset="0"/>
                <a:cs typeface="Arial" panose="020B0604020202020204" pitchFamily="34" charset="0"/>
              </a:rPr>
              <a:t>Recommended Watch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3956C71-28C6-BF41-9ED0-641966386EF6}"/>
              </a:ext>
            </a:extLst>
          </p:cNvPr>
          <p:cNvSpPr txBox="1"/>
          <p:nvPr userDrawn="1"/>
        </p:nvSpPr>
        <p:spPr>
          <a:xfrm>
            <a:off x="3414715" y="4528144"/>
            <a:ext cx="236022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i="0" dirty="0">
                <a:latin typeface="Arial" panose="020B0604020202020204" pitchFamily="34" charset="0"/>
                <a:cs typeface="Arial" panose="020B0604020202020204" pitchFamily="34" charset="0"/>
              </a:rPr>
              <a:t>Big Ideas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C13C766-5D2B-204C-9632-53A65D7D57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0000"/>
          </a:blip>
          <a:stretch>
            <a:fillRect/>
          </a:stretch>
        </p:blipFill>
        <p:spPr>
          <a:xfrm>
            <a:off x="6611633" y="656593"/>
            <a:ext cx="1623858" cy="147274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6305395-9E61-A142-8E85-85D101763485}"/>
              </a:ext>
            </a:extLst>
          </p:cNvPr>
          <p:cNvSpPr txBox="1"/>
          <p:nvPr userDrawn="1"/>
        </p:nvSpPr>
        <p:spPr>
          <a:xfrm>
            <a:off x="374631" y="1253909"/>
            <a:ext cx="27252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 yourself at home by checking out these suggestions: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D62940-1C74-EF4F-8FE9-9CDF1F976216}"/>
              </a:ext>
            </a:extLst>
          </p:cNvPr>
          <p:cNvSpPr txBox="1"/>
          <p:nvPr userDrawn="1"/>
        </p:nvSpPr>
        <p:spPr>
          <a:xfrm>
            <a:off x="6243453" y="287260"/>
            <a:ext cx="236022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i="0" dirty="0">
                <a:latin typeface="Arial" panose="020B0604020202020204" pitchFamily="34" charset="0"/>
                <a:cs typeface="Arial" panose="020B0604020202020204" pitchFamily="34" charset="0"/>
              </a:rPr>
              <a:t>Recommended Reading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03A9F72-D667-4542-83E2-F29666E77EF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1000"/>
          </a:blip>
          <a:stretch>
            <a:fillRect/>
          </a:stretch>
        </p:blipFill>
        <p:spPr>
          <a:xfrm>
            <a:off x="3988934" y="680303"/>
            <a:ext cx="1144558" cy="14737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2482BF8-6D7A-D848-B1D5-B87886136702}"/>
              </a:ext>
            </a:extLst>
          </p:cNvPr>
          <p:cNvSpPr txBox="1"/>
          <p:nvPr userDrawn="1"/>
        </p:nvSpPr>
        <p:spPr>
          <a:xfrm>
            <a:off x="3218551" y="289512"/>
            <a:ext cx="268532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i="0" dirty="0">
                <a:latin typeface="Arial" panose="020B0604020202020204" pitchFamily="34" charset="0"/>
                <a:cs typeface="Arial" panose="020B0604020202020204" pitchFamily="34" charset="0"/>
              </a:rPr>
              <a:t>Recommended Browsing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ED4280F-A255-AA49-BE88-CF38CC40602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2000"/>
          </a:blip>
          <a:stretch>
            <a:fillRect/>
          </a:stretch>
        </p:blipFill>
        <p:spPr>
          <a:xfrm>
            <a:off x="3731957" y="2793580"/>
            <a:ext cx="1567443" cy="143423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CB0E2C0-4414-804C-8112-53AE6A466157}"/>
              </a:ext>
            </a:extLst>
          </p:cNvPr>
          <p:cNvSpPr txBox="1"/>
          <p:nvPr userDrawn="1"/>
        </p:nvSpPr>
        <p:spPr>
          <a:xfrm>
            <a:off x="3351069" y="2416429"/>
            <a:ext cx="236022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i="0" dirty="0">
                <a:latin typeface="Arial" panose="020B0604020202020204" pitchFamily="34" charset="0"/>
                <a:cs typeface="Arial" panose="020B0604020202020204" pitchFamily="34" charset="0"/>
              </a:rPr>
              <a:t>Recommended Listening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EC79768-36B5-8046-9426-C1CFFF181F4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2000"/>
          </a:blip>
          <a:stretch>
            <a:fillRect/>
          </a:stretch>
        </p:blipFill>
        <p:spPr>
          <a:xfrm>
            <a:off x="6472518" y="2765774"/>
            <a:ext cx="1927411" cy="14898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ECD47DF-F76A-5746-B582-3BF5DC558CFB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1000"/>
          </a:blip>
          <a:stretch>
            <a:fillRect/>
          </a:stretch>
        </p:blipFill>
        <p:spPr>
          <a:xfrm>
            <a:off x="934096" y="2864082"/>
            <a:ext cx="1467869" cy="136000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B2EEBFA-7BFC-DD4B-91AA-611E61868F67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1000"/>
          </a:blip>
          <a:stretch>
            <a:fillRect/>
          </a:stretch>
        </p:blipFill>
        <p:spPr>
          <a:xfrm>
            <a:off x="7168301" y="4604969"/>
            <a:ext cx="1494662" cy="154325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CE09441-353E-8146-88A5-8516AC009D74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1000"/>
          </a:blip>
          <a:stretch>
            <a:fillRect/>
          </a:stretch>
        </p:blipFill>
        <p:spPr>
          <a:xfrm>
            <a:off x="638202" y="4604969"/>
            <a:ext cx="1494662" cy="154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6748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FD1142FC-10DD-C04F-A56B-E0B3398652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0369" r="8178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5415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ray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08E9CAF-E6AF-E442-A619-1F1E8815CC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45" y="0"/>
            <a:ext cx="91321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720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5AE02-9D5B-7F44-AB11-0CC6F9383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6DF79F-6725-C649-ABA6-E20551F371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CB5239-4A15-954F-9EC0-5F24DBF8E5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7A6C29-FF11-B842-970E-4E4678119F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B1FF1F-64BA-EE4D-8ADF-192A19BEC3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AD388B-E564-0B4D-B3B0-C83236C5D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E4614-6EC7-5148-B2B8-D79383E41210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6B4AF7-1740-CD44-892C-E5986B6FD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C36B11-317F-A844-B922-80FD1408B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26AD4-C422-1F4E-9189-3ECC01AA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522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F627D-CBA1-6F46-8C2E-4FCDB324E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B1E894-0AC6-7B48-B8CA-D03B7E7F1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E4614-6EC7-5148-B2B8-D79383E41210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6B93A9-D443-B349-9BAB-FEAEF064A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346A21-0B56-D146-AEBE-BF368F05A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26AD4-C422-1F4E-9189-3ECC01AA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160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AD89B0-2A07-C542-8515-9A438BC06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E4614-6EC7-5148-B2B8-D79383E41210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3FF43D-6656-F84C-B119-C0FF0AEDE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77FE28-77D7-1342-9E1F-4AE5CEF27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26AD4-C422-1F4E-9189-3ECC01AA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427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915B0-474A-FF4F-B79E-D823B3D93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591226-6CBF-C444-A1BA-2BB860BE5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3813C1-DA3E-C149-802C-C0D71E5817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B78BD3-A5D8-D146-A6AC-06D9D38D6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E4614-6EC7-5148-B2B8-D79383E41210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6413BC-755F-C546-B8E5-9A55BF5CC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156BF1-A4D4-0B48-B5ED-413C91A64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26AD4-C422-1F4E-9189-3ECC01AA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424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55C1B-0D09-E145-AA55-2AF8F691D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980E02-B79B-1944-9703-C678A73A23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41B3D6-EA3D-BF4C-BFBC-30FE67A094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ABE6B8-5FC9-8642-848C-BA96DE192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E4614-6EC7-5148-B2B8-D79383E41210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81F7CB-25EA-4347-9FD6-47509821E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7E2BCE-20E6-9147-9987-E0DEB4252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26AD4-C422-1F4E-9189-3ECC01AA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664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AE81C9-1D1D-EA46-994D-3953AD2D1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463C99-7ADA-E749-9CAD-8CCA7F9BC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0FBA2-7A0D-6243-9D2F-ABA40E907E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E4614-6EC7-5148-B2B8-D79383E41210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1D605-E526-C842-8F9D-16108AF59C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1CB63B-BE8E-3846-A7FA-3CA5153B93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26AD4-C422-1F4E-9189-3ECC01AA2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998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B7A435-E805-2045-B388-C0AB11888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206EB8-4DDD-4C4B-8D2E-C7A7D7BBC6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644817-7957-0440-91E9-9BF4C8FEA5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2ED39-2CD2-CF4C-9326-117FBFF2C6A2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0A850-BEDE-5242-98E2-C58EC88678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868EB-5773-AB42-B5EE-D22F611C95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2BE4A-F51C-1847-9359-5A27774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815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2C43C6-225E-594F-B07A-09CD411E9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ACE941-3CCE-364C-89D6-F5804BA00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74801-1E42-D440-A163-C988554E3B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158EF-6F95-9447-9445-A8EC95D2E999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56E7E6-3686-DB40-9434-0652CECF05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327143-574A-E143-A44A-8DE7D77EE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81305-FEF1-294B-A62F-9EEA8882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43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65239AB2-816B-264F-9B2A-5C8524EC84FB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850" y="0"/>
            <a:ext cx="91403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628F234-99FD-A449-9D64-9784AF709E68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-1850" y="6013342"/>
            <a:ext cx="9144000" cy="844658"/>
          </a:xfrm>
          <a:prstGeom prst="rect">
            <a:avLst/>
          </a:prstGeom>
        </p:spPr>
      </p:pic>
      <p:sp>
        <p:nvSpPr>
          <p:cNvPr id="9" name="Title 10">
            <a:extLst>
              <a:ext uri="{FF2B5EF4-FFF2-40B4-BE49-F238E27FC236}">
                <a16:creationId xmlns:a16="http://schemas.microsoft.com/office/drawing/2014/main" id="{09E7ED00-9B1C-A048-8C7D-E4D683BB2FD7}"/>
              </a:ext>
            </a:extLst>
          </p:cNvPr>
          <p:cNvSpPr txBox="1">
            <a:spLocks/>
          </p:cNvSpPr>
          <p:nvPr userDrawn="1"/>
        </p:nvSpPr>
        <p:spPr>
          <a:xfrm>
            <a:off x="3141960" y="6112497"/>
            <a:ext cx="5243332" cy="3988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1" kern="1200">
                <a:solidFill>
                  <a:srgbClr val="FDDC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625" dirty="0"/>
              <a:t>Subject Name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181FBA-65B6-A947-BAC1-66F461CB5D92}"/>
              </a:ext>
            </a:extLst>
          </p:cNvPr>
          <p:cNvSpPr txBox="1"/>
          <p:nvPr userDrawn="1"/>
        </p:nvSpPr>
        <p:spPr>
          <a:xfrm>
            <a:off x="3133278" y="6464020"/>
            <a:ext cx="42016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sz="1500" b="1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Southmoor</a:t>
            </a:r>
            <a:r>
              <a:rPr lang="en-US" sz="15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Academy</a:t>
            </a:r>
          </a:p>
        </p:txBody>
      </p:sp>
    </p:spTree>
    <p:extLst>
      <p:ext uri="{BB962C8B-B14F-4D97-AF65-F5344CB8AC3E}">
        <p14:creationId xmlns:p14="http://schemas.microsoft.com/office/powerpoint/2010/main" val="151944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8" r:id="rId12"/>
    <p:sldLayoutId id="2147483651" r:id="rId13"/>
    <p:sldLayoutId id="2147483700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ECD8AB6-00E1-814A-97CE-A35EBD8FDA20}"/>
              </a:ext>
            </a:extLst>
          </p:cNvPr>
          <p:cNvSpPr txBox="1"/>
          <p:nvPr/>
        </p:nvSpPr>
        <p:spPr>
          <a:xfrm>
            <a:off x="3264408" y="592743"/>
            <a:ext cx="2441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Revisesociology.com</a:t>
            </a:r>
          </a:p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Hecticteacher.com/sociology</a:t>
            </a:r>
          </a:p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Tutor2U.net/Sociology</a:t>
            </a:r>
          </a:p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S-cool.co.uk/a-level/sociology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BAF8A2-F887-934D-85B2-A5B45A8E4D06}"/>
              </a:ext>
            </a:extLst>
          </p:cNvPr>
          <p:cNvSpPr txBox="1"/>
          <p:nvPr/>
        </p:nvSpPr>
        <p:spPr>
          <a:xfrm>
            <a:off x="6199632" y="592743"/>
            <a:ext cx="244144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err="1">
                <a:latin typeface="Arial" panose="020B0604020202020204" pitchFamily="34" charset="0"/>
                <a:cs typeface="Arial" panose="020B0604020202020204" pitchFamily="34" charset="0"/>
              </a:rPr>
              <a:t>Cleverlands</a:t>
            </a:r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</a:rPr>
              <a:t> - Lucy </a:t>
            </a:r>
            <a:r>
              <a:rPr lang="en-GB" sz="1350" dirty="0" err="1">
                <a:latin typeface="Arial" panose="020B0604020202020204" pitchFamily="34" charset="0"/>
                <a:cs typeface="Arial" panose="020B0604020202020204" pitchFamily="34" charset="0"/>
              </a:rPr>
              <a:t>Crehan</a:t>
            </a:r>
            <a:endParaRPr lang="en-GB" sz="13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</a:rPr>
              <a:t>The Sociological Imagination - C. Wright Milles</a:t>
            </a:r>
          </a:p>
          <a:p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</a:rPr>
              <a:t>Chavs - Owen Jones</a:t>
            </a:r>
          </a:p>
          <a:p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</a:rPr>
              <a:t>Youthquake - Edward </a:t>
            </a:r>
            <a:r>
              <a:rPr lang="en-GB" sz="1350" dirty="0" err="1">
                <a:latin typeface="Arial" panose="020B0604020202020204" pitchFamily="34" charset="0"/>
                <a:cs typeface="Arial" panose="020B0604020202020204" pitchFamily="34" charset="0"/>
              </a:rPr>
              <a:t>Paice</a:t>
            </a:r>
            <a:endParaRPr lang="en-GB" sz="13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184CB9-43D4-6C44-BE81-C8B9953D9768}"/>
              </a:ext>
            </a:extLst>
          </p:cNvPr>
          <p:cNvSpPr txBox="1"/>
          <p:nvPr/>
        </p:nvSpPr>
        <p:spPr>
          <a:xfrm>
            <a:off x="3264408" y="2705726"/>
            <a:ext cx="24414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Lady Killers (BBC Sounds)</a:t>
            </a:r>
          </a:p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The Sociology Show (Speaker.com)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039E46-5354-594F-A3CB-6288BE63D46A}"/>
              </a:ext>
            </a:extLst>
          </p:cNvPr>
          <p:cNvSpPr txBox="1"/>
          <p:nvPr/>
        </p:nvSpPr>
        <p:spPr>
          <a:xfrm>
            <a:off x="6199632" y="2705726"/>
            <a:ext cx="244144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Flint Town (Netflix)</a:t>
            </a:r>
          </a:p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Saving Capitalism (Netflix)</a:t>
            </a:r>
          </a:p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The Red Pill (Hectic Teacher)</a:t>
            </a:r>
          </a:p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Capitalism: a love story (Hectic Teacher)</a:t>
            </a:r>
          </a:p>
          <a:p>
            <a:endParaRPr 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E62FA2-F01B-5F43-9252-DA9A33DB176F}"/>
              </a:ext>
            </a:extLst>
          </p:cNvPr>
          <p:cNvSpPr txBox="1"/>
          <p:nvPr/>
        </p:nvSpPr>
        <p:spPr>
          <a:xfrm>
            <a:off x="457200" y="2843970"/>
            <a:ext cx="2441448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Social cohesion</a:t>
            </a:r>
          </a:p>
          <a:p>
            <a:pPr algn="ctr"/>
            <a:endParaRPr lang="en-US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A829A7-DF75-EA41-BA2A-29C5129F4440}"/>
              </a:ext>
            </a:extLst>
          </p:cNvPr>
          <p:cNvSpPr txBox="1"/>
          <p:nvPr/>
        </p:nvSpPr>
        <p:spPr>
          <a:xfrm>
            <a:off x="457200" y="3282702"/>
            <a:ext cx="2441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i="1" dirty="0">
                <a:latin typeface="Arial Narrow" panose="020B0604020202020204" pitchFamily="34" charset="0"/>
                <a:cs typeface="Arial Narrow" panose="020B0604020202020204" pitchFamily="34" charset="0"/>
              </a:rPr>
              <a:t>Social cohesion refers to the strength of relationships and the sense of solidarity among members of a community.</a:t>
            </a:r>
            <a:endParaRPr lang="en-US" sz="1350" i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B9DF7D-41B8-40B3-AEBA-3954099A55D1}"/>
              </a:ext>
            </a:extLst>
          </p:cNvPr>
          <p:cNvSpPr txBox="1"/>
          <p:nvPr/>
        </p:nvSpPr>
        <p:spPr>
          <a:xfrm>
            <a:off x="701913" y="4809347"/>
            <a:ext cx="7566438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Functionalism</a:t>
            </a:r>
          </a:p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Marxism</a:t>
            </a:r>
          </a:p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Feminism</a:t>
            </a:r>
          </a:p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Interactionalism</a:t>
            </a:r>
          </a:p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Postmodernism</a:t>
            </a:r>
          </a:p>
        </p:txBody>
      </p:sp>
    </p:spTree>
    <p:extLst>
      <p:ext uri="{BB962C8B-B14F-4D97-AF65-F5344CB8AC3E}">
        <p14:creationId xmlns:p14="http://schemas.microsoft.com/office/powerpoint/2010/main" val="2467384376"/>
      </p:ext>
    </p:extLst>
  </p:cSld>
  <p:clrMapOvr>
    <a:masterClrMapping/>
  </p:clrMapOvr>
</p:sld>
</file>

<file path=ppt/theme/theme1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SMA Header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108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Arial Narrow</vt:lpstr>
      <vt:lpstr>Calibri</vt:lpstr>
      <vt:lpstr>Calibri Light</vt:lpstr>
      <vt:lpstr>2_Custom Design</vt:lpstr>
      <vt:lpstr>1_Custom Design</vt:lpstr>
      <vt:lpstr>Custom Design</vt:lpstr>
      <vt:lpstr>SMA Header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Davison</dc:creator>
  <cp:lastModifiedBy>Lianne Bagshaw</cp:lastModifiedBy>
  <cp:revision>13</cp:revision>
  <dcterms:created xsi:type="dcterms:W3CDTF">2021-11-08T14:43:13Z</dcterms:created>
  <dcterms:modified xsi:type="dcterms:W3CDTF">2022-07-11T10:10:42Z</dcterms:modified>
</cp:coreProperties>
</file>