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8" r:id="rId8"/>
    <p:sldId id="261" r:id="rId9"/>
    <p:sldId id="262" r:id="rId10"/>
    <p:sldId id="263" r:id="rId11"/>
    <p:sldId id="270" r:id="rId12"/>
    <p:sldId id="269" r:id="rId13"/>
    <p:sldId id="264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49F017-E090-42A2-803E-24CDCA545CA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C928A4D-4C48-43FA-B235-D68A7AEFE03D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What is the EPQ?</a:t>
          </a:r>
          <a:endParaRPr lang="en-US" dirty="0">
            <a:solidFill>
              <a:schemeClr val="tx1"/>
            </a:solidFill>
          </a:endParaRPr>
        </a:p>
      </dgm:t>
    </dgm:pt>
    <dgm:pt modelId="{4B1AA099-644D-494D-A508-E3DB6FA0558F}" type="parTrans" cxnId="{92EA96A4-B044-4466-BF60-EE9FCE565256}">
      <dgm:prSet/>
      <dgm:spPr/>
      <dgm:t>
        <a:bodyPr/>
        <a:lstStyle/>
        <a:p>
          <a:endParaRPr lang="en-US"/>
        </a:p>
      </dgm:t>
    </dgm:pt>
    <dgm:pt modelId="{596FC6FB-5E41-41E0-985E-BBE988975A12}" type="sibTrans" cxnId="{92EA96A4-B044-4466-BF60-EE9FCE565256}">
      <dgm:prSet/>
      <dgm:spPr/>
      <dgm:t>
        <a:bodyPr/>
        <a:lstStyle/>
        <a:p>
          <a:endParaRPr lang="en-US"/>
        </a:p>
      </dgm:t>
    </dgm:pt>
    <dgm:pt modelId="{567B11AA-67CE-41F2-8A7B-AF07DC61A168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The EPQ is an opportunity to independently study a topic of your choice and create a final product. It will develop and extend from one or more of your study areas and/or personal interests. </a:t>
          </a:r>
          <a:endParaRPr lang="en-US" dirty="0">
            <a:solidFill>
              <a:schemeClr val="tx1"/>
            </a:solidFill>
          </a:endParaRPr>
        </a:p>
      </dgm:t>
    </dgm:pt>
    <dgm:pt modelId="{00346B44-8C41-4361-94AD-66397A49D1DE}" type="parTrans" cxnId="{4794D8F1-F16D-4988-A032-5451B2AD5729}">
      <dgm:prSet/>
      <dgm:spPr/>
      <dgm:t>
        <a:bodyPr/>
        <a:lstStyle/>
        <a:p>
          <a:endParaRPr lang="en-US"/>
        </a:p>
      </dgm:t>
    </dgm:pt>
    <dgm:pt modelId="{2097039A-FCA3-4C7F-80E5-CE3135318958}" type="sibTrans" cxnId="{4794D8F1-F16D-4988-A032-5451B2AD5729}">
      <dgm:prSet/>
      <dgm:spPr/>
      <dgm:t>
        <a:bodyPr/>
        <a:lstStyle/>
        <a:p>
          <a:endParaRPr lang="en-US"/>
        </a:p>
      </dgm:t>
    </dgm:pt>
    <dgm:pt modelId="{1C1516EB-8217-4824-9A11-9694F373868F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The ‘real’ qualification (taken in Year 12) amounts to half an A-level (up to 28 UCAS points). </a:t>
          </a:r>
          <a:endParaRPr lang="en-US" dirty="0">
            <a:solidFill>
              <a:schemeClr val="tx1"/>
            </a:solidFill>
          </a:endParaRPr>
        </a:p>
      </dgm:t>
    </dgm:pt>
    <dgm:pt modelId="{38EC0AF5-4E5E-400C-84AF-31A54D35C968}" type="parTrans" cxnId="{12315A6A-215B-4929-9918-012F18AAD5CD}">
      <dgm:prSet/>
      <dgm:spPr/>
      <dgm:t>
        <a:bodyPr/>
        <a:lstStyle/>
        <a:p>
          <a:endParaRPr lang="en-US"/>
        </a:p>
      </dgm:t>
    </dgm:pt>
    <dgm:pt modelId="{5717443D-07AE-42BE-94A5-7C8722DD2F91}" type="sibTrans" cxnId="{12315A6A-215B-4929-9918-012F18AAD5CD}">
      <dgm:prSet/>
      <dgm:spPr/>
      <dgm:t>
        <a:bodyPr/>
        <a:lstStyle/>
        <a:p>
          <a:endParaRPr lang="en-US"/>
        </a:p>
      </dgm:t>
    </dgm:pt>
    <dgm:pt modelId="{8646FB1A-9F8F-4E51-941C-2140E293FDF2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So we are going to do a mini one to get you started!</a:t>
          </a:r>
          <a:endParaRPr lang="en-US" dirty="0">
            <a:solidFill>
              <a:schemeClr val="tx1"/>
            </a:solidFill>
          </a:endParaRPr>
        </a:p>
      </dgm:t>
    </dgm:pt>
    <dgm:pt modelId="{B46404A8-823A-4AAB-9D0D-D2DEBBE74857}" type="parTrans" cxnId="{A0B1DD09-6EFA-4D50-A6A5-35D98A87C75C}">
      <dgm:prSet/>
      <dgm:spPr/>
      <dgm:t>
        <a:bodyPr/>
        <a:lstStyle/>
        <a:p>
          <a:endParaRPr lang="en-US"/>
        </a:p>
      </dgm:t>
    </dgm:pt>
    <dgm:pt modelId="{837C1956-5BCF-477C-85BF-6FB56C5383A9}" type="sibTrans" cxnId="{A0B1DD09-6EFA-4D50-A6A5-35D98A87C75C}">
      <dgm:prSet/>
      <dgm:spPr/>
      <dgm:t>
        <a:bodyPr/>
        <a:lstStyle/>
        <a:p>
          <a:endParaRPr lang="en-US"/>
        </a:p>
      </dgm:t>
    </dgm:pt>
    <dgm:pt modelId="{32C9B372-4FEE-45C5-8B15-A0A87D1576D5}" type="pres">
      <dgm:prSet presAssocID="{7D49F017-E090-42A2-803E-24CDCA545CA5}" presName="linear" presStyleCnt="0">
        <dgm:presLayoutVars>
          <dgm:animLvl val="lvl"/>
          <dgm:resizeHandles val="exact"/>
        </dgm:presLayoutVars>
      </dgm:prSet>
      <dgm:spPr/>
    </dgm:pt>
    <dgm:pt modelId="{5EFE7BFB-8522-4B52-9994-ED48AE2EA0FB}" type="pres">
      <dgm:prSet presAssocID="{BC928A4D-4C48-43FA-B235-D68A7AEFE03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1833345-6DF2-48C4-AEB6-CE0406DC7488}" type="pres">
      <dgm:prSet presAssocID="{596FC6FB-5E41-41E0-985E-BBE988975A12}" presName="spacer" presStyleCnt="0"/>
      <dgm:spPr/>
    </dgm:pt>
    <dgm:pt modelId="{C6DD7439-7C85-4ED8-8CF8-3C2E149EE1DC}" type="pres">
      <dgm:prSet presAssocID="{567B11AA-67CE-41F2-8A7B-AF07DC61A16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B7CD0A4-CDC0-4B91-9B7F-8543AC6D7E2A}" type="pres">
      <dgm:prSet presAssocID="{2097039A-FCA3-4C7F-80E5-CE3135318958}" presName="spacer" presStyleCnt="0"/>
      <dgm:spPr/>
    </dgm:pt>
    <dgm:pt modelId="{5A3E04EB-837C-4FB6-AA6C-DC0BB5D400FE}" type="pres">
      <dgm:prSet presAssocID="{1C1516EB-8217-4824-9A11-9694F373868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3FF5B07-BFDE-45C5-B7C0-6DC0FEBB9927}" type="pres">
      <dgm:prSet presAssocID="{5717443D-07AE-42BE-94A5-7C8722DD2F91}" presName="spacer" presStyleCnt="0"/>
      <dgm:spPr/>
    </dgm:pt>
    <dgm:pt modelId="{B2A5E66A-A9F3-4A96-9863-758A8DFA6406}" type="pres">
      <dgm:prSet presAssocID="{8646FB1A-9F8F-4E51-941C-2140E293FDF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0B1DD09-6EFA-4D50-A6A5-35D98A87C75C}" srcId="{7D49F017-E090-42A2-803E-24CDCA545CA5}" destId="{8646FB1A-9F8F-4E51-941C-2140E293FDF2}" srcOrd="3" destOrd="0" parTransId="{B46404A8-823A-4AAB-9D0D-D2DEBBE74857}" sibTransId="{837C1956-5BCF-477C-85BF-6FB56C5383A9}"/>
    <dgm:cxn modelId="{0B7E6941-2027-4932-9DC1-FE8E21F9F19E}" type="presOf" srcId="{1C1516EB-8217-4824-9A11-9694F373868F}" destId="{5A3E04EB-837C-4FB6-AA6C-DC0BB5D400FE}" srcOrd="0" destOrd="0" presId="urn:microsoft.com/office/officeart/2005/8/layout/vList2"/>
    <dgm:cxn modelId="{12315A6A-215B-4929-9918-012F18AAD5CD}" srcId="{7D49F017-E090-42A2-803E-24CDCA545CA5}" destId="{1C1516EB-8217-4824-9A11-9694F373868F}" srcOrd="2" destOrd="0" parTransId="{38EC0AF5-4E5E-400C-84AF-31A54D35C968}" sibTransId="{5717443D-07AE-42BE-94A5-7C8722DD2F91}"/>
    <dgm:cxn modelId="{FFB9036C-59AE-4AFF-8C4E-426E1F5916F4}" type="presOf" srcId="{567B11AA-67CE-41F2-8A7B-AF07DC61A168}" destId="{C6DD7439-7C85-4ED8-8CF8-3C2E149EE1DC}" srcOrd="0" destOrd="0" presId="urn:microsoft.com/office/officeart/2005/8/layout/vList2"/>
    <dgm:cxn modelId="{B5C4E071-C710-4C14-89BF-022FBADB27BE}" type="presOf" srcId="{8646FB1A-9F8F-4E51-941C-2140E293FDF2}" destId="{B2A5E66A-A9F3-4A96-9863-758A8DFA6406}" srcOrd="0" destOrd="0" presId="urn:microsoft.com/office/officeart/2005/8/layout/vList2"/>
    <dgm:cxn modelId="{4FECEA7C-9A11-4FCF-8040-BAEB71B8399A}" type="presOf" srcId="{7D49F017-E090-42A2-803E-24CDCA545CA5}" destId="{32C9B372-4FEE-45C5-8B15-A0A87D1576D5}" srcOrd="0" destOrd="0" presId="urn:microsoft.com/office/officeart/2005/8/layout/vList2"/>
    <dgm:cxn modelId="{92EA96A4-B044-4466-BF60-EE9FCE565256}" srcId="{7D49F017-E090-42A2-803E-24CDCA545CA5}" destId="{BC928A4D-4C48-43FA-B235-D68A7AEFE03D}" srcOrd="0" destOrd="0" parTransId="{4B1AA099-644D-494D-A508-E3DB6FA0558F}" sibTransId="{596FC6FB-5E41-41E0-985E-BBE988975A12}"/>
    <dgm:cxn modelId="{8C1A94D6-D245-494B-8587-1DA8A7739B5B}" type="presOf" srcId="{BC928A4D-4C48-43FA-B235-D68A7AEFE03D}" destId="{5EFE7BFB-8522-4B52-9994-ED48AE2EA0FB}" srcOrd="0" destOrd="0" presId="urn:microsoft.com/office/officeart/2005/8/layout/vList2"/>
    <dgm:cxn modelId="{4794D8F1-F16D-4988-A032-5451B2AD5729}" srcId="{7D49F017-E090-42A2-803E-24CDCA545CA5}" destId="{567B11AA-67CE-41F2-8A7B-AF07DC61A168}" srcOrd="1" destOrd="0" parTransId="{00346B44-8C41-4361-94AD-66397A49D1DE}" sibTransId="{2097039A-FCA3-4C7F-80E5-CE3135318958}"/>
    <dgm:cxn modelId="{4FDF81E2-14CB-4944-B03D-30087071648D}" type="presParOf" srcId="{32C9B372-4FEE-45C5-8B15-A0A87D1576D5}" destId="{5EFE7BFB-8522-4B52-9994-ED48AE2EA0FB}" srcOrd="0" destOrd="0" presId="urn:microsoft.com/office/officeart/2005/8/layout/vList2"/>
    <dgm:cxn modelId="{A7B13433-D5A0-4576-9FC1-A2D38F941BAD}" type="presParOf" srcId="{32C9B372-4FEE-45C5-8B15-A0A87D1576D5}" destId="{81833345-6DF2-48C4-AEB6-CE0406DC7488}" srcOrd="1" destOrd="0" presId="urn:microsoft.com/office/officeart/2005/8/layout/vList2"/>
    <dgm:cxn modelId="{563E553D-F6C5-4B96-919B-0A8220E1292E}" type="presParOf" srcId="{32C9B372-4FEE-45C5-8B15-A0A87D1576D5}" destId="{C6DD7439-7C85-4ED8-8CF8-3C2E149EE1DC}" srcOrd="2" destOrd="0" presId="urn:microsoft.com/office/officeart/2005/8/layout/vList2"/>
    <dgm:cxn modelId="{573F6F65-FDCB-450F-9BA1-7ED286F2DD96}" type="presParOf" srcId="{32C9B372-4FEE-45C5-8B15-A0A87D1576D5}" destId="{BB7CD0A4-CDC0-4B91-9B7F-8543AC6D7E2A}" srcOrd="3" destOrd="0" presId="urn:microsoft.com/office/officeart/2005/8/layout/vList2"/>
    <dgm:cxn modelId="{71E46D4E-69C4-461E-9449-AD7200D9FDDE}" type="presParOf" srcId="{32C9B372-4FEE-45C5-8B15-A0A87D1576D5}" destId="{5A3E04EB-837C-4FB6-AA6C-DC0BB5D400FE}" srcOrd="4" destOrd="0" presId="urn:microsoft.com/office/officeart/2005/8/layout/vList2"/>
    <dgm:cxn modelId="{8AB7F4F7-6D6D-49ED-A984-7AC744ACC84A}" type="presParOf" srcId="{32C9B372-4FEE-45C5-8B15-A0A87D1576D5}" destId="{03FF5B07-BFDE-45C5-B7C0-6DC0FEBB9927}" srcOrd="5" destOrd="0" presId="urn:microsoft.com/office/officeart/2005/8/layout/vList2"/>
    <dgm:cxn modelId="{241B1F4D-5876-49CB-A97A-BDF64AC41513}" type="presParOf" srcId="{32C9B372-4FEE-45C5-8B15-A0A87D1576D5}" destId="{B2A5E66A-A9F3-4A96-9863-758A8DFA640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C1023E-18B5-4E3C-98AA-01AA90EBF14E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573E559-4A81-44C6-854E-6FEA7244DCC2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Your job is to:</a:t>
          </a:r>
          <a:endParaRPr lang="en-US" dirty="0">
            <a:solidFill>
              <a:schemeClr val="tx1"/>
            </a:solidFill>
          </a:endParaRPr>
        </a:p>
      </dgm:t>
    </dgm:pt>
    <dgm:pt modelId="{DA80E582-E5C8-487F-978B-52F79E924870}" type="parTrans" cxnId="{9F6941BF-D269-4D6B-A0E4-94789FAEDA5F}">
      <dgm:prSet/>
      <dgm:spPr/>
      <dgm:t>
        <a:bodyPr/>
        <a:lstStyle/>
        <a:p>
          <a:endParaRPr lang="en-US"/>
        </a:p>
      </dgm:t>
    </dgm:pt>
    <dgm:pt modelId="{18E259ED-D848-4D2B-94D0-EABA49B63F7C}" type="sibTrans" cxnId="{9F6941BF-D269-4D6B-A0E4-94789FAEDA5F}">
      <dgm:prSet/>
      <dgm:spPr/>
      <dgm:t>
        <a:bodyPr/>
        <a:lstStyle/>
        <a:p>
          <a:endParaRPr lang="en-US"/>
        </a:p>
      </dgm:t>
    </dgm:pt>
    <dgm:pt modelId="{E9A81997-3B9D-4495-A236-67AB58CA256F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Choose an area of interest</a:t>
          </a:r>
          <a:endParaRPr lang="en-US" dirty="0">
            <a:solidFill>
              <a:schemeClr val="tx1"/>
            </a:solidFill>
          </a:endParaRPr>
        </a:p>
      </dgm:t>
    </dgm:pt>
    <dgm:pt modelId="{61C9F52A-DAD7-4AB5-9188-9A318B1FAE7C}" type="parTrans" cxnId="{8D1373CB-ABEA-4F79-8004-F689164A45E4}">
      <dgm:prSet/>
      <dgm:spPr/>
      <dgm:t>
        <a:bodyPr/>
        <a:lstStyle/>
        <a:p>
          <a:endParaRPr lang="en-US"/>
        </a:p>
      </dgm:t>
    </dgm:pt>
    <dgm:pt modelId="{0BD7FB6F-913C-4016-8D8B-B2DD5C2EAFC9}" type="sibTrans" cxnId="{8D1373CB-ABEA-4F79-8004-F689164A45E4}">
      <dgm:prSet/>
      <dgm:spPr/>
      <dgm:t>
        <a:bodyPr/>
        <a:lstStyle/>
        <a:p>
          <a:endParaRPr lang="en-US"/>
        </a:p>
      </dgm:t>
    </dgm:pt>
    <dgm:pt modelId="{26C460B4-9CF9-4721-A0C4-E16C158982EC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Plan, research and carry out the project</a:t>
          </a:r>
          <a:endParaRPr lang="en-US" dirty="0">
            <a:solidFill>
              <a:schemeClr val="tx1"/>
            </a:solidFill>
          </a:endParaRPr>
        </a:p>
      </dgm:t>
    </dgm:pt>
    <dgm:pt modelId="{1C4A7095-92B5-42B5-9F27-9374612789EF}" type="parTrans" cxnId="{18CAE254-BF8F-4202-92AE-4F89D0C6E4EF}">
      <dgm:prSet/>
      <dgm:spPr/>
      <dgm:t>
        <a:bodyPr/>
        <a:lstStyle/>
        <a:p>
          <a:endParaRPr lang="en-US"/>
        </a:p>
      </dgm:t>
    </dgm:pt>
    <dgm:pt modelId="{E894E114-F0C1-47D2-9788-7D65DD7CF2BA}" type="sibTrans" cxnId="{18CAE254-BF8F-4202-92AE-4F89D0C6E4EF}">
      <dgm:prSet/>
      <dgm:spPr/>
      <dgm:t>
        <a:bodyPr/>
        <a:lstStyle/>
        <a:p>
          <a:endParaRPr lang="en-US"/>
        </a:p>
      </dgm:t>
    </dgm:pt>
    <dgm:pt modelId="{8D7CC95A-3FD0-40CC-A172-18221DF69494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Simple!</a:t>
          </a:r>
          <a:endParaRPr lang="en-US" dirty="0">
            <a:solidFill>
              <a:schemeClr val="tx1"/>
            </a:solidFill>
          </a:endParaRPr>
        </a:p>
      </dgm:t>
    </dgm:pt>
    <dgm:pt modelId="{49866BD1-7C3F-42AB-ADB8-932219408538}" type="parTrans" cxnId="{9FDB9635-74D4-44B7-A1F7-34979A36A1A9}">
      <dgm:prSet/>
      <dgm:spPr/>
      <dgm:t>
        <a:bodyPr/>
        <a:lstStyle/>
        <a:p>
          <a:endParaRPr lang="en-US"/>
        </a:p>
      </dgm:t>
    </dgm:pt>
    <dgm:pt modelId="{A26D6D2E-1F6C-48CA-BBEB-E4FAF41A4B8C}" type="sibTrans" cxnId="{9FDB9635-74D4-44B7-A1F7-34979A36A1A9}">
      <dgm:prSet/>
      <dgm:spPr/>
      <dgm:t>
        <a:bodyPr/>
        <a:lstStyle/>
        <a:p>
          <a:endParaRPr lang="en-US"/>
        </a:p>
      </dgm:t>
    </dgm:pt>
    <dgm:pt modelId="{7A86B8CE-4D10-4233-85B8-0BA70464CCBE}" type="pres">
      <dgm:prSet presAssocID="{5DC1023E-18B5-4E3C-98AA-01AA90EBF14E}" presName="matrix" presStyleCnt="0">
        <dgm:presLayoutVars>
          <dgm:chMax val="1"/>
          <dgm:dir/>
          <dgm:resizeHandles val="exact"/>
        </dgm:presLayoutVars>
      </dgm:prSet>
      <dgm:spPr/>
    </dgm:pt>
    <dgm:pt modelId="{1EF52458-41BC-468D-9258-1EF183D46E28}" type="pres">
      <dgm:prSet presAssocID="{5DC1023E-18B5-4E3C-98AA-01AA90EBF14E}" presName="diamond" presStyleLbl="bgShp" presStyleIdx="0" presStyleCnt="1"/>
      <dgm:spPr/>
    </dgm:pt>
    <dgm:pt modelId="{4C85B455-2F0C-4277-A1D0-7E78FD65464D}" type="pres">
      <dgm:prSet presAssocID="{5DC1023E-18B5-4E3C-98AA-01AA90EBF14E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AF51ED2-7297-419B-A6FE-BEBD4920E1EF}" type="pres">
      <dgm:prSet presAssocID="{5DC1023E-18B5-4E3C-98AA-01AA90EBF14E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F4FB3C4-B8DB-4FFC-A614-A9986562AB93}" type="pres">
      <dgm:prSet presAssocID="{5DC1023E-18B5-4E3C-98AA-01AA90EBF14E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F0D964E-FE69-448E-9346-2A6189C5098D}" type="pres">
      <dgm:prSet presAssocID="{5DC1023E-18B5-4E3C-98AA-01AA90EBF14E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8390B0B-0F06-4EBB-9F59-0D843664489A}" type="presOf" srcId="{26C460B4-9CF9-4721-A0C4-E16C158982EC}" destId="{6F4FB3C4-B8DB-4FFC-A614-A9986562AB93}" srcOrd="0" destOrd="0" presId="urn:microsoft.com/office/officeart/2005/8/layout/matrix3"/>
    <dgm:cxn modelId="{0FFCEF1A-F02C-4354-AAD8-9D6EFC20BF34}" type="presOf" srcId="{8D7CC95A-3FD0-40CC-A172-18221DF69494}" destId="{EF0D964E-FE69-448E-9346-2A6189C5098D}" srcOrd="0" destOrd="0" presId="urn:microsoft.com/office/officeart/2005/8/layout/matrix3"/>
    <dgm:cxn modelId="{07139625-8E5D-4D7A-9A6D-973CA61D6E17}" type="presOf" srcId="{5DC1023E-18B5-4E3C-98AA-01AA90EBF14E}" destId="{7A86B8CE-4D10-4233-85B8-0BA70464CCBE}" srcOrd="0" destOrd="0" presId="urn:microsoft.com/office/officeart/2005/8/layout/matrix3"/>
    <dgm:cxn modelId="{9FDB9635-74D4-44B7-A1F7-34979A36A1A9}" srcId="{5DC1023E-18B5-4E3C-98AA-01AA90EBF14E}" destId="{8D7CC95A-3FD0-40CC-A172-18221DF69494}" srcOrd="3" destOrd="0" parTransId="{49866BD1-7C3F-42AB-ADB8-932219408538}" sibTransId="{A26D6D2E-1F6C-48CA-BBEB-E4FAF41A4B8C}"/>
    <dgm:cxn modelId="{18CAE254-BF8F-4202-92AE-4F89D0C6E4EF}" srcId="{5DC1023E-18B5-4E3C-98AA-01AA90EBF14E}" destId="{26C460B4-9CF9-4721-A0C4-E16C158982EC}" srcOrd="2" destOrd="0" parTransId="{1C4A7095-92B5-42B5-9F27-9374612789EF}" sibTransId="{E894E114-F0C1-47D2-9788-7D65DD7CF2BA}"/>
    <dgm:cxn modelId="{9F6941BF-D269-4D6B-A0E4-94789FAEDA5F}" srcId="{5DC1023E-18B5-4E3C-98AA-01AA90EBF14E}" destId="{8573E559-4A81-44C6-854E-6FEA7244DCC2}" srcOrd="0" destOrd="0" parTransId="{DA80E582-E5C8-487F-978B-52F79E924870}" sibTransId="{18E259ED-D848-4D2B-94D0-EABA49B63F7C}"/>
    <dgm:cxn modelId="{8D1373CB-ABEA-4F79-8004-F689164A45E4}" srcId="{5DC1023E-18B5-4E3C-98AA-01AA90EBF14E}" destId="{E9A81997-3B9D-4495-A236-67AB58CA256F}" srcOrd="1" destOrd="0" parTransId="{61C9F52A-DAD7-4AB5-9188-9A318B1FAE7C}" sibTransId="{0BD7FB6F-913C-4016-8D8B-B2DD5C2EAFC9}"/>
    <dgm:cxn modelId="{62F330D8-9F9C-4259-BEB0-8EA5974FD5FA}" type="presOf" srcId="{8573E559-4A81-44C6-854E-6FEA7244DCC2}" destId="{4C85B455-2F0C-4277-A1D0-7E78FD65464D}" srcOrd="0" destOrd="0" presId="urn:microsoft.com/office/officeart/2005/8/layout/matrix3"/>
    <dgm:cxn modelId="{0C6D8BFB-4B15-4F9E-ACA2-110AF9794760}" type="presOf" srcId="{E9A81997-3B9D-4495-A236-67AB58CA256F}" destId="{3AF51ED2-7297-419B-A6FE-BEBD4920E1EF}" srcOrd="0" destOrd="0" presId="urn:microsoft.com/office/officeart/2005/8/layout/matrix3"/>
    <dgm:cxn modelId="{2677D1DC-2025-4356-8258-F2FAF4CF3B57}" type="presParOf" srcId="{7A86B8CE-4D10-4233-85B8-0BA70464CCBE}" destId="{1EF52458-41BC-468D-9258-1EF183D46E28}" srcOrd="0" destOrd="0" presId="urn:microsoft.com/office/officeart/2005/8/layout/matrix3"/>
    <dgm:cxn modelId="{F3BDFBAA-B84A-4120-A5EC-FDB8F0B39EBD}" type="presParOf" srcId="{7A86B8CE-4D10-4233-85B8-0BA70464CCBE}" destId="{4C85B455-2F0C-4277-A1D0-7E78FD65464D}" srcOrd="1" destOrd="0" presId="urn:microsoft.com/office/officeart/2005/8/layout/matrix3"/>
    <dgm:cxn modelId="{EBCCB62D-76E4-410D-9554-49592FD905A8}" type="presParOf" srcId="{7A86B8CE-4D10-4233-85B8-0BA70464CCBE}" destId="{3AF51ED2-7297-419B-A6FE-BEBD4920E1EF}" srcOrd="2" destOrd="0" presId="urn:microsoft.com/office/officeart/2005/8/layout/matrix3"/>
    <dgm:cxn modelId="{AA8C20E4-F81A-401E-A822-B0E5460B5E41}" type="presParOf" srcId="{7A86B8CE-4D10-4233-85B8-0BA70464CCBE}" destId="{6F4FB3C4-B8DB-4FFC-A614-A9986562AB93}" srcOrd="3" destOrd="0" presId="urn:microsoft.com/office/officeart/2005/8/layout/matrix3"/>
    <dgm:cxn modelId="{0FAEA490-9A72-472C-AD25-A48B98DA2681}" type="presParOf" srcId="{7A86B8CE-4D10-4233-85B8-0BA70464CCBE}" destId="{EF0D964E-FE69-448E-9346-2A6189C5098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D579BA-C851-4167-9DAB-CFC6DA6FBED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7323D05-93BE-4FB1-BC81-99F8B53244E9}">
      <dgm:prSet/>
      <dgm:spPr/>
      <dgm:t>
        <a:bodyPr/>
        <a:lstStyle/>
        <a:p>
          <a:r>
            <a:rPr lang="en-GB" dirty="0"/>
            <a:t>Final Product:</a:t>
          </a:r>
          <a:endParaRPr lang="en-US" dirty="0"/>
        </a:p>
      </dgm:t>
    </dgm:pt>
    <dgm:pt modelId="{34954701-472B-4440-9C1F-54518E10D059}" type="parTrans" cxnId="{7B7355AE-1A39-44FE-8043-84147A18EB44}">
      <dgm:prSet/>
      <dgm:spPr/>
      <dgm:t>
        <a:bodyPr/>
        <a:lstStyle/>
        <a:p>
          <a:endParaRPr lang="en-US"/>
        </a:p>
      </dgm:t>
    </dgm:pt>
    <dgm:pt modelId="{31BB9922-B323-4F85-9A28-B58E01D1AC21}" type="sibTrans" cxnId="{7B7355AE-1A39-44FE-8043-84147A18EB44}">
      <dgm:prSet/>
      <dgm:spPr/>
      <dgm:t>
        <a:bodyPr/>
        <a:lstStyle/>
        <a:p>
          <a:endParaRPr lang="en-US"/>
        </a:p>
      </dgm:t>
    </dgm:pt>
    <dgm:pt modelId="{66ECE981-5F9E-41DA-9063-A4BDE3E74B7F}">
      <dgm:prSet/>
      <dgm:spPr/>
      <dgm:t>
        <a:bodyPr/>
        <a:lstStyle/>
        <a:p>
          <a:r>
            <a:rPr lang="en-GB" dirty="0"/>
            <a:t>1000-word essay</a:t>
          </a:r>
          <a:endParaRPr lang="en-US" dirty="0"/>
        </a:p>
      </dgm:t>
    </dgm:pt>
    <dgm:pt modelId="{6FFB20FD-A2A9-4A4D-8FD4-2883E2840666}" type="parTrans" cxnId="{6801DB65-29D8-47E0-89E5-6B5A2872D99C}">
      <dgm:prSet/>
      <dgm:spPr/>
      <dgm:t>
        <a:bodyPr/>
        <a:lstStyle/>
        <a:p>
          <a:endParaRPr lang="en-US"/>
        </a:p>
      </dgm:t>
    </dgm:pt>
    <dgm:pt modelId="{561C53FC-7476-46C5-9E8B-C3D78BFC4819}" type="sibTrans" cxnId="{6801DB65-29D8-47E0-89E5-6B5A2872D99C}">
      <dgm:prSet/>
      <dgm:spPr/>
      <dgm:t>
        <a:bodyPr/>
        <a:lstStyle/>
        <a:p>
          <a:endParaRPr lang="en-US"/>
        </a:p>
      </dgm:t>
    </dgm:pt>
    <dgm:pt modelId="{39E3E68E-0AA4-411D-A1D5-2890D3CD6999}">
      <dgm:prSet/>
      <dgm:spPr/>
      <dgm:t>
        <a:bodyPr/>
        <a:lstStyle/>
        <a:p>
          <a:r>
            <a:rPr lang="en-GB" dirty="0"/>
            <a:t>OR an artefact and 500-word essay</a:t>
          </a:r>
          <a:endParaRPr lang="en-US" dirty="0"/>
        </a:p>
      </dgm:t>
    </dgm:pt>
    <dgm:pt modelId="{FEEADFE7-052E-4D82-8B09-0B5D02561373}" type="parTrans" cxnId="{453FB467-0C7C-437C-9C55-3FD1E2D0E3DF}">
      <dgm:prSet/>
      <dgm:spPr/>
      <dgm:t>
        <a:bodyPr/>
        <a:lstStyle/>
        <a:p>
          <a:endParaRPr lang="en-US"/>
        </a:p>
      </dgm:t>
    </dgm:pt>
    <dgm:pt modelId="{630EC1FF-55B3-4DA9-826D-0E564ECC3851}" type="sibTrans" cxnId="{453FB467-0C7C-437C-9C55-3FD1E2D0E3DF}">
      <dgm:prSet/>
      <dgm:spPr/>
      <dgm:t>
        <a:bodyPr/>
        <a:lstStyle/>
        <a:p>
          <a:endParaRPr lang="en-US"/>
        </a:p>
      </dgm:t>
    </dgm:pt>
    <dgm:pt modelId="{600DBDA4-3075-4EFA-B82A-F24FF5EDAE92}" type="pres">
      <dgm:prSet presAssocID="{0ED579BA-C851-4167-9DAB-CFC6DA6FBEDC}" presName="root" presStyleCnt="0">
        <dgm:presLayoutVars>
          <dgm:dir/>
          <dgm:resizeHandles val="exact"/>
        </dgm:presLayoutVars>
      </dgm:prSet>
      <dgm:spPr/>
    </dgm:pt>
    <dgm:pt modelId="{EBCE3FEC-982F-476F-94BC-816E0CBF7055}" type="pres">
      <dgm:prSet presAssocID="{C7323D05-93BE-4FB1-BC81-99F8B53244E9}" presName="compNode" presStyleCnt="0"/>
      <dgm:spPr/>
    </dgm:pt>
    <dgm:pt modelId="{0667D047-9596-44E9-AF8C-CCCE407EE014}" type="pres">
      <dgm:prSet presAssocID="{C7323D05-93BE-4FB1-BC81-99F8B53244E9}" presName="bgRect" presStyleLbl="bgShp" presStyleIdx="0" presStyleCnt="3"/>
      <dgm:spPr/>
    </dgm:pt>
    <dgm:pt modelId="{E58E3D93-E1F3-4836-BCCE-E33192A26C3A}" type="pres">
      <dgm:prSet presAssocID="{C7323D05-93BE-4FB1-BC81-99F8B53244E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tificial Intelligence"/>
        </a:ext>
      </dgm:extLst>
    </dgm:pt>
    <dgm:pt modelId="{0E9D42B0-65C9-40F3-9A91-B3BEAF8B299A}" type="pres">
      <dgm:prSet presAssocID="{C7323D05-93BE-4FB1-BC81-99F8B53244E9}" presName="spaceRect" presStyleCnt="0"/>
      <dgm:spPr/>
    </dgm:pt>
    <dgm:pt modelId="{24B1D8C6-D3E6-4873-B426-65552ADDA5A7}" type="pres">
      <dgm:prSet presAssocID="{C7323D05-93BE-4FB1-BC81-99F8B53244E9}" presName="parTx" presStyleLbl="revTx" presStyleIdx="0" presStyleCnt="3">
        <dgm:presLayoutVars>
          <dgm:chMax val="0"/>
          <dgm:chPref val="0"/>
        </dgm:presLayoutVars>
      </dgm:prSet>
      <dgm:spPr/>
    </dgm:pt>
    <dgm:pt modelId="{F200BC70-8C16-4E3E-B694-596578B9336F}" type="pres">
      <dgm:prSet presAssocID="{31BB9922-B323-4F85-9A28-B58E01D1AC21}" presName="sibTrans" presStyleCnt="0"/>
      <dgm:spPr/>
    </dgm:pt>
    <dgm:pt modelId="{5ADCD7DB-63DC-4BD4-9330-97EFB9DB6560}" type="pres">
      <dgm:prSet presAssocID="{66ECE981-5F9E-41DA-9063-A4BDE3E74B7F}" presName="compNode" presStyleCnt="0"/>
      <dgm:spPr/>
    </dgm:pt>
    <dgm:pt modelId="{873AB600-5042-47B4-9096-6187B561C306}" type="pres">
      <dgm:prSet presAssocID="{66ECE981-5F9E-41DA-9063-A4BDE3E74B7F}" presName="bgRect" presStyleLbl="bgShp" presStyleIdx="1" presStyleCnt="3"/>
      <dgm:spPr/>
    </dgm:pt>
    <dgm:pt modelId="{9E1F2FB3-219F-42DF-99A8-62DC7AD3E423}" type="pres">
      <dgm:prSet presAssocID="{66ECE981-5F9E-41DA-9063-A4BDE3E74B7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9B3185F9-C666-4A27-8F1E-5B3C568F372F}" type="pres">
      <dgm:prSet presAssocID="{66ECE981-5F9E-41DA-9063-A4BDE3E74B7F}" presName="spaceRect" presStyleCnt="0"/>
      <dgm:spPr/>
    </dgm:pt>
    <dgm:pt modelId="{18FDCF23-A197-4A30-9B95-4E86D9AF92FF}" type="pres">
      <dgm:prSet presAssocID="{66ECE981-5F9E-41DA-9063-A4BDE3E74B7F}" presName="parTx" presStyleLbl="revTx" presStyleIdx="1" presStyleCnt="3">
        <dgm:presLayoutVars>
          <dgm:chMax val="0"/>
          <dgm:chPref val="0"/>
        </dgm:presLayoutVars>
      </dgm:prSet>
      <dgm:spPr/>
    </dgm:pt>
    <dgm:pt modelId="{08E42173-528A-428B-ABA0-7DDA9A513193}" type="pres">
      <dgm:prSet presAssocID="{561C53FC-7476-46C5-9E8B-C3D78BFC4819}" presName="sibTrans" presStyleCnt="0"/>
      <dgm:spPr/>
    </dgm:pt>
    <dgm:pt modelId="{21E76537-E220-45FD-82F4-11B1BB510429}" type="pres">
      <dgm:prSet presAssocID="{39E3E68E-0AA4-411D-A1D5-2890D3CD6999}" presName="compNode" presStyleCnt="0"/>
      <dgm:spPr/>
    </dgm:pt>
    <dgm:pt modelId="{EC876F92-F047-4B75-BDD3-F5D448E8A67B}" type="pres">
      <dgm:prSet presAssocID="{39E3E68E-0AA4-411D-A1D5-2890D3CD6999}" presName="bgRect" presStyleLbl="bgShp" presStyleIdx="2" presStyleCnt="3"/>
      <dgm:spPr/>
    </dgm:pt>
    <dgm:pt modelId="{1FCAFBC4-E9DD-4D2A-81F7-664C039DB0EF}" type="pres">
      <dgm:prSet presAssocID="{39E3E68E-0AA4-411D-A1D5-2890D3CD699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0600C2AB-ECFD-4918-A459-2E9B13677724}" type="pres">
      <dgm:prSet presAssocID="{39E3E68E-0AA4-411D-A1D5-2890D3CD6999}" presName="spaceRect" presStyleCnt="0"/>
      <dgm:spPr/>
    </dgm:pt>
    <dgm:pt modelId="{716141C6-B30A-4B9C-A520-755035F4ED7B}" type="pres">
      <dgm:prSet presAssocID="{39E3E68E-0AA4-411D-A1D5-2890D3CD699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5F8222C-8EEA-49C6-A747-4F45A08D268D}" type="presOf" srcId="{0ED579BA-C851-4167-9DAB-CFC6DA6FBEDC}" destId="{600DBDA4-3075-4EFA-B82A-F24FF5EDAE92}" srcOrd="0" destOrd="0" presId="urn:microsoft.com/office/officeart/2018/2/layout/IconVerticalSolidList"/>
    <dgm:cxn modelId="{F8B35760-3D74-4398-B0B0-BB222AB70216}" type="presOf" srcId="{66ECE981-5F9E-41DA-9063-A4BDE3E74B7F}" destId="{18FDCF23-A197-4A30-9B95-4E86D9AF92FF}" srcOrd="0" destOrd="0" presId="urn:microsoft.com/office/officeart/2018/2/layout/IconVerticalSolidList"/>
    <dgm:cxn modelId="{6801DB65-29D8-47E0-89E5-6B5A2872D99C}" srcId="{0ED579BA-C851-4167-9DAB-CFC6DA6FBEDC}" destId="{66ECE981-5F9E-41DA-9063-A4BDE3E74B7F}" srcOrd="1" destOrd="0" parTransId="{6FFB20FD-A2A9-4A4D-8FD4-2883E2840666}" sibTransId="{561C53FC-7476-46C5-9E8B-C3D78BFC4819}"/>
    <dgm:cxn modelId="{453FB467-0C7C-437C-9C55-3FD1E2D0E3DF}" srcId="{0ED579BA-C851-4167-9DAB-CFC6DA6FBEDC}" destId="{39E3E68E-0AA4-411D-A1D5-2890D3CD6999}" srcOrd="2" destOrd="0" parTransId="{FEEADFE7-052E-4D82-8B09-0B5D02561373}" sibTransId="{630EC1FF-55B3-4DA9-826D-0E564ECC3851}"/>
    <dgm:cxn modelId="{8FF32F85-008A-4312-AB97-79D8BBC9E93C}" type="presOf" srcId="{39E3E68E-0AA4-411D-A1D5-2890D3CD6999}" destId="{716141C6-B30A-4B9C-A520-755035F4ED7B}" srcOrd="0" destOrd="0" presId="urn:microsoft.com/office/officeart/2018/2/layout/IconVerticalSolidList"/>
    <dgm:cxn modelId="{7B7355AE-1A39-44FE-8043-84147A18EB44}" srcId="{0ED579BA-C851-4167-9DAB-CFC6DA6FBEDC}" destId="{C7323D05-93BE-4FB1-BC81-99F8B53244E9}" srcOrd="0" destOrd="0" parTransId="{34954701-472B-4440-9C1F-54518E10D059}" sibTransId="{31BB9922-B323-4F85-9A28-B58E01D1AC21}"/>
    <dgm:cxn modelId="{072A3EB9-5C6A-4DBA-97D4-5395DAB1F21E}" type="presOf" srcId="{C7323D05-93BE-4FB1-BC81-99F8B53244E9}" destId="{24B1D8C6-D3E6-4873-B426-65552ADDA5A7}" srcOrd="0" destOrd="0" presId="urn:microsoft.com/office/officeart/2018/2/layout/IconVerticalSolidList"/>
    <dgm:cxn modelId="{76B4C876-B6CB-4FBB-B2DE-146EEDA57261}" type="presParOf" srcId="{600DBDA4-3075-4EFA-B82A-F24FF5EDAE92}" destId="{EBCE3FEC-982F-476F-94BC-816E0CBF7055}" srcOrd="0" destOrd="0" presId="urn:microsoft.com/office/officeart/2018/2/layout/IconVerticalSolidList"/>
    <dgm:cxn modelId="{6B5DA6E4-2D39-41CE-91F4-0309DB446380}" type="presParOf" srcId="{EBCE3FEC-982F-476F-94BC-816E0CBF7055}" destId="{0667D047-9596-44E9-AF8C-CCCE407EE014}" srcOrd="0" destOrd="0" presId="urn:microsoft.com/office/officeart/2018/2/layout/IconVerticalSolidList"/>
    <dgm:cxn modelId="{79702145-4623-4920-BFA6-D283A7F4279C}" type="presParOf" srcId="{EBCE3FEC-982F-476F-94BC-816E0CBF7055}" destId="{E58E3D93-E1F3-4836-BCCE-E33192A26C3A}" srcOrd="1" destOrd="0" presId="urn:microsoft.com/office/officeart/2018/2/layout/IconVerticalSolidList"/>
    <dgm:cxn modelId="{04A6CAE5-C6E2-4866-8DF7-A796C57CC0F0}" type="presParOf" srcId="{EBCE3FEC-982F-476F-94BC-816E0CBF7055}" destId="{0E9D42B0-65C9-40F3-9A91-B3BEAF8B299A}" srcOrd="2" destOrd="0" presId="urn:microsoft.com/office/officeart/2018/2/layout/IconVerticalSolidList"/>
    <dgm:cxn modelId="{0D719244-EB5A-4BCA-B94C-E5EFEB38D6E8}" type="presParOf" srcId="{EBCE3FEC-982F-476F-94BC-816E0CBF7055}" destId="{24B1D8C6-D3E6-4873-B426-65552ADDA5A7}" srcOrd="3" destOrd="0" presId="urn:microsoft.com/office/officeart/2018/2/layout/IconVerticalSolidList"/>
    <dgm:cxn modelId="{AFB933C8-A5B0-4D7F-9C2B-285A324AB62E}" type="presParOf" srcId="{600DBDA4-3075-4EFA-B82A-F24FF5EDAE92}" destId="{F200BC70-8C16-4E3E-B694-596578B9336F}" srcOrd="1" destOrd="0" presId="urn:microsoft.com/office/officeart/2018/2/layout/IconVerticalSolidList"/>
    <dgm:cxn modelId="{4C1C09AD-26EA-4367-997A-6941E6D3700C}" type="presParOf" srcId="{600DBDA4-3075-4EFA-B82A-F24FF5EDAE92}" destId="{5ADCD7DB-63DC-4BD4-9330-97EFB9DB6560}" srcOrd="2" destOrd="0" presId="urn:microsoft.com/office/officeart/2018/2/layout/IconVerticalSolidList"/>
    <dgm:cxn modelId="{48FCEC6C-ABF8-4683-91B8-0EC7C9600156}" type="presParOf" srcId="{5ADCD7DB-63DC-4BD4-9330-97EFB9DB6560}" destId="{873AB600-5042-47B4-9096-6187B561C306}" srcOrd="0" destOrd="0" presId="urn:microsoft.com/office/officeart/2018/2/layout/IconVerticalSolidList"/>
    <dgm:cxn modelId="{28959553-A5DA-4067-A2C4-734FE0F1968F}" type="presParOf" srcId="{5ADCD7DB-63DC-4BD4-9330-97EFB9DB6560}" destId="{9E1F2FB3-219F-42DF-99A8-62DC7AD3E423}" srcOrd="1" destOrd="0" presId="urn:microsoft.com/office/officeart/2018/2/layout/IconVerticalSolidList"/>
    <dgm:cxn modelId="{56E0F0AE-51B9-4A10-B0C2-C7A133D6BC54}" type="presParOf" srcId="{5ADCD7DB-63DC-4BD4-9330-97EFB9DB6560}" destId="{9B3185F9-C666-4A27-8F1E-5B3C568F372F}" srcOrd="2" destOrd="0" presId="urn:microsoft.com/office/officeart/2018/2/layout/IconVerticalSolidList"/>
    <dgm:cxn modelId="{292F8193-2BF1-45BE-837D-4640CE1AE936}" type="presParOf" srcId="{5ADCD7DB-63DC-4BD4-9330-97EFB9DB6560}" destId="{18FDCF23-A197-4A30-9B95-4E86D9AF92FF}" srcOrd="3" destOrd="0" presId="urn:microsoft.com/office/officeart/2018/2/layout/IconVerticalSolidList"/>
    <dgm:cxn modelId="{AD6377A5-8090-4588-95C7-FD3246A8A602}" type="presParOf" srcId="{600DBDA4-3075-4EFA-B82A-F24FF5EDAE92}" destId="{08E42173-528A-428B-ABA0-7DDA9A513193}" srcOrd="3" destOrd="0" presId="urn:microsoft.com/office/officeart/2018/2/layout/IconVerticalSolidList"/>
    <dgm:cxn modelId="{63C2AFE6-C52C-4C41-80F7-D515A7A4F30A}" type="presParOf" srcId="{600DBDA4-3075-4EFA-B82A-F24FF5EDAE92}" destId="{21E76537-E220-45FD-82F4-11B1BB510429}" srcOrd="4" destOrd="0" presId="urn:microsoft.com/office/officeart/2018/2/layout/IconVerticalSolidList"/>
    <dgm:cxn modelId="{4837AAC0-FF29-4992-AF96-4F79670B1E1E}" type="presParOf" srcId="{21E76537-E220-45FD-82F4-11B1BB510429}" destId="{EC876F92-F047-4B75-BDD3-F5D448E8A67B}" srcOrd="0" destOrd="0" presId="urn:microsoft.com/office/officeart/2018/2/layout/IconVerticalSolidList"/>
    <dgm:cxn modelId="{9E0E0AFD-0085-4D0F-A765-02CDD8AFCC0F}" type="presParOf" srcId="{21E76537-E220-45FD-82F4-11B1BB510429}" destId="{1FCAFBC4-E9DD-4D2A-81F7-664C039DB0EF}" srcOrd="1" destOrd="0" presId="urn:microsoft.com/office/officeart/2018/2/layout/IconVerticalSolidList"/>
    <dgm:cxn modelId="{A05C25A3-2B5D-4943-BBC0-13AA2599D187}" type="presParOf" srcId="{21E76537-E220-45FD-82F4-11B1BB510429}" destId="{0600C2AB-ECFD-4918-A459-2E9B13677724}" srcOrd="2" destOrd="0" presId="urn:microsoft.com/office/officeart/2018/2/layout/IconVerticalSolidList"/>
    <dgm:cxn modelId="{F91ADA7E-B1CE-4935-9378-E4CC4D142C30}" type="presParOf" srcId="{21E76537-E220-45FD-82F4-11B1BB510429}" destId="{716141C6-B30A-4B9C-A520-755035F4ED7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E7BFB-8522-4B52-9994-ED48AE2EA0FB}">
      <dsp:nvSpPr>
        <dsp:cNvPr id="0" name=""/>
        <dsp:cNvSpPr/>
      </dsp:nvSpPr>
      <dsp:spPr>
        <a:xfrm>
          <a:off x="0" y="43733"/>
          <a:ext cx="6588691" cy="14091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What is the EPQ?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68787" y="112520"/>
        <a:ext cx="6451117" cy="1271544"/>
      </dsp:txXfrm>
    </dsp:sp>
    <dsp:sp modelId="{C6DD7439-7C85-4ED8-8CF8-3C2E149EE1DC}">
      <dsp:nvSpPr>
        <dsp:cNvPr id="0" name=""/>
        <dsp:cNvSpPr/>
      </dsp:nvSpPr>
      <dsp:spPr>
        <a:xfrm>
          <a:off x="0" y="1510452"/>
          <a:ext cx="6588691" cy="1409118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The EPQ is an opportunity to independently study a topic of your choice and create a final product. It will develop and extend from one or more of your study areas and/or personal interests.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68787" y="1579239"/>
        <a:ext cx="6451117" cy="1271544"/>
      </dsp:txXfrm>
    </dsp:sp>
    <dsp:sp modelId="{5A3E04EB-837C-4FB6-AA6C-DC0BB5D400FE}">
      <dsp:nvSpPr>
        <dsp:cNvPr id="0" name=""/>
        <dsp:cNvSpPr/>
      </dsp:nvSpPr>
      <dsp:spPr>
        <a:xfrm>
          <a:off x="0" y="2977171"/>
          <a:ext cx="6588691" cy="1409118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The ‘real’ qualification (taken in Year 12) amounts to half an A-level (up to 28 UCAS points).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68787" y="3045958"/>
        <a:ext cx="6451117" cy="1271544"/>
      </dsp:txXfrm>
    </dsp:sp>
    <dsp:sp modelId="{B2A5E66A-A9F3-4A96-9863-758A8DFA6406}">
      <dsp:nvSpPr>
        <dsp:cNvPr id="0" name=""/>
        <dsp:cNvSpPr/>
      </dsp:nvSpPr>
      <dsp:spPr>
        <a:xfrm>
          <a:off x="0" y="4443890"/>
          <a:ext cx="6588691" cy="1409118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So we are going to do a mini one to get you started!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68787" y="4512677"/>
        <a:ext cx="6451117" cy="12715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F52458-41BC-468D-9258-1EF183D46E28}">
      <dsp:nvSpPr>
        <dsp:cNvPr id="0" name=""/>
        <dsp:cNvSpPr/>
      </dsp:nvSpPr>
      <dsp:spPr>
        <a:xfrm>
          <a:off x="314088" y="0"/>
          <a:ext cx="5885426" cy="5885426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85B455-2F0C-4277-A1D0-7E78FD65464D}">
      <dsp:nvSpPr>
        <dsp:cNvPr id="0" name=""/>
        <dsp:cNvSpPr/>
      </dsp:nvSpPr>
      <dsp:spPr>
        <a:xfrm>
          <a:off x="873204" y="559115"/>
          <a:ext cx="2295316" cy="22953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>
              <a:solidFill>
                <a:schemeClr val="tx1"/>
              </a:solidFill>
            </a:rPr>
            <a:t>Your job is to: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985252" y="671163"/>
        <a:ext cx="2071220" cy="2071220"/>
      </dsp:txXfrm>
    </dsp:sp>
    <dsp:sp modelId="{3AF51ED2-7297-419B-A6FE-BEBD4920E1EF}">
      <dsp:nvSpPr>
        <dsp:cNvPr id="0" name=""/>
        <dsp:cNvSpPr/>
      </dsp:nvSpPr>
      <dsp:spPr>
        <a:xfrm>
          <a:off x="3345083" y="559115"/>
          <a:ext cx="2295316" cy="229531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>
              <a:solidFill>
                <a:schemeClr val="tx1"/>
              </a:solidFill>
            </a:rPr>
            <a:t>Choose an area of interest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3457131" y="671163"/>
        <a:ext cx="2071220" cy="2071220"/>
      </dsp:txXfrm>
    </dsp:sp>
    <dsp:sp modelId="{6F4FB3C4-B8DB-4FFC-A614-A9986562AB93}">
      <dsp:nvSpPr>
        <dsp:cNvPr id="0" name=""/>
        <dsp:cNvSpPr/>
      </dsp:nvSpPr>
      <dsp:spPr>
        <a:xfrm>
          <a:off x="873204" y="3030994"/>
          <a:ext cx="2295316" cy="22953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>
              <a:solidFill>
                <a:schemeClr val="tx1"/>
              </a:solidFill>
            </a:rPr>
            <a:t>Plan, research and carry out the project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985252" y="3143042"/>
        <a:ext cx="2071220" cy="2071220"/>
      </dsp:txXfrm>
    </dsp:sp>
    <dsp:sp modelId="{EF0D964E-FE69-448E-9346-2A6189C5098D}">
      <dsp:nvSpPr>
        <dsp:cNvPr id="0" name=""/>
        <dsp:cNvSpPr/>
      </dsp:nvSpPr>
      <dsp:spPr>
        <a:xfrm>
          <a:off x="3345083" y="3030994"/>
          <a:ext cx="2295316" cy="22953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>
              <a:solidFill>
                <a:schemeClr val="tx1"/>
              </a:solidFill>
            </a:rPr>
            <a:t>Simple!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3457131" y="3143042"/>
        <a:ext cx="2071220" cy="20712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67D047-9596-44E9-AF8C-CCCE407EE014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8E3D93-E1F3-4836-BCCE-E33192A26C3A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B1D8C6-D3E6-4873-B426-65552ADDA5A7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Final Product:</a:t>
          </a:r>
          <a:endParaRPr lang="en-US" sz="2500" kern="1200" dirty="0"/>
        </a:p>
      </dsp:txBody>
      <dsp:txXfrm>
        <a:off x="1941716" y="718"/>
        <a:ext cx="4571887" cy="1681139"/>
      </dsp:txXfrm>
    </dsp:sp>
    <dsp:sp modelId="{873AB600-5042-47B4-9096-6187B561C306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1F2FB3-219F-42DF-99A8-62DC7AD3E423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DCF23-A197-4A30-9B95-4E86D9AF92FF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1000-word essay</a:t>
          </a:r>
          <a:endParaRPr lang="en-US" sz="2500" kern="1200" dirty="0"/>
        </a:p>
      </dsp:txBody>
      <dsp:txXfrm>
        <a:off x="1941716" y="2102143"/>
        <a:ext cx="4571887" cy="1681139"/>
      </dsp:txXfrm>
    </dsp:sp>
    <dsp:sp modelId="{EC876F92-F047-4B75-BDD3-F5D448E8A67B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AFBC4-E9DD-4D2A-81F7-664C039DB0EF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141C6-B30A-4B9C-A520-755035F4ED7B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OR an artefact and 500-word essay</a:t>
          </a:r>
          <a:endParaRPr lang="en-US" sz="2500" kern="1200" dirty="0"/>
        </a:p>
      </dsp:txBody>
      <dsp:txXfrm>
        <a:off x="1941716" y="4203567"/>
        <a:ext cx="4571887" cy="168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290E5-07BB-4783-B108-739EE41AA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C91BE0-2804-4684-AB94-9807E3FAB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6420C-5E38-4982-8C32-F9AAAFAF9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558-A9A2-47E4-BDD4-863F08F3860D}" type="datetimeFigureOut">
              <a:rPr lang="en-GB" smtClean="0"/>
              <a:t>27/04/2020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53638-1530-4FD9-B084-5012D2EDD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0C1A0-AC3D-46B2-AB12-E32E8DE24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F2DB-BF43-43AE-83B1-1ED72D640A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3983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FB1E1-DE2D-4D00-A4FF-E498EF8F0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399AAB-2B08-49DA-8261-714E007A5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E5837-C2DE-4A6F-A15B-91DD5722A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558-A9A2-47E4-BDD4-863F08F3860D}" type="datetimeFigureOut">
              <a:rPr lang="en-GB" smtClean="0"/>
              <a:t>27/04/2020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15898-62FE-45B8-9E18-8896F1845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B419F-F837-48DB-BFD0-4D79A27CB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F2DB-BF43-43AE-83B1-1ED72D640A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33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C64DE8-C3FE-473A-8DBE-2071ECA9D6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D1F5C1-18D5-4313-B0FA-34ACC08FB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F31FD-995A-44EA-B0E6-F162B6BEA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558-A9A2-47E4-BDD4-863F08F3860D}" type="datetimeFigureOut">
              <a:rPr lang="en-GB" smtClean="0"/>
              <a:t>27/04/2020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87DCC-7D30-4C39-B910-52F2DD769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B4650-A0CE-4E71-BE1E-B32E5DBD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F2DB-BF43-43AE-83B1-1ED72D640A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40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C29D3-C135-4353-B2BB-67EB2527A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F6531-DAE4-43D6-A2B1-D0C04C285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80AB8-24CF-482D-A9B0-4041E622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558-A9A2-47E4-BDD4-863F08F3860D}" type="datetimeFigureOut">
              <a:rPr lang="en-GB" smtClean="0"/>
              <a:t>27/04/2020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60E0D-91A4-49BC-9C88-F1A48C030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2B832-9F89-4B11-9239-D01020BE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F2DB-BF43-43AE-83B1-1ED72D640A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08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56326-4354-4867-8DEA-C76121678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24251-F5A5-4AC8-81C7-E69926B70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F84DD-72F5-4FF1-9D83-F27992A68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558-A9A2-47E4-BDD4-863F08F3860D}" type="datetimeFigureOut">
              <a:rPr lang="en-GB" smtClean="0"/>
              <a:t>27/04/2020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314F2-6B4F-432C-AF25-6B8CF8D32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29E20-3772-4312-A817-E649A2B6E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F2DB-BF43-43AE-83B1-1ED72D640A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61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9E869-A449-49DE-B62B-1E146A25B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D36EA-9488-4C5F-889D-0B950AA814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CE3AA4-0A25-41AF-82B6-95B3B0968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951DE-0C84-4810-8413-B7D2FCEEE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558-A9A2-47E4-BDD4-863F08F3860D}" type="datetimeFigureOut">
              <a:rPr lang="en-GB" smtClean="0"/>
              <a:t>27/04/2020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1E6F08-C51F-4956-B34A-BFC901954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16285-C5E1-4829-BCD7-8910F51F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F2DB-BF43-43AE-83B1-1ED72D640A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55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2A92C-F87C-4FA2-9743-A892712D6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61DA8-B881-4CCE-A95D-973B44742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5E55A9-53BD-4A4A-801B-63A4A6C6F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56525A-8E2E-428F-913A-8D90726D56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84B1F8-FD15-4B46-B992-9C1DEC319D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C0B0FA-319C-4208-90BE-69A505461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558-A9A2-47E4-BDD4-863F08F3860D}" type="datetimeFigureOut">
              <a:rPr lang="en-GB" smtClean="0"/>
              <a:t>27/04/2020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15D01D-5433-4C78-B7C5-420250B84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BC606-526A-481B-9E14-73487D198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F2DB-BF43-43AE-83B1-1ED72D640A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55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0FFAD-3383-49EA-8FF1-548AE570F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52DCD0-D84E-4194-9684-6771EA398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558-A9A2-47E4-BDD4-863F08F3860D}" type="datetimeFigureOut">
              <a:rPr lang="en-GB" smtClean="0"/>
              <a:t>27/04/2020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59DF7-F617-4613-8D64-3B5A40789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1E4835-B7A6-4990-A7E6-062A93C33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F2DB-BF43-43AE-83B1-1ED72D640A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59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BBB69B-EB17-43B3-A334-72E7E2470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558-A9A2-47E4-BDD4-863F08F3860D}" type="datetimeFigureOut">
              <a:rPr lang="en-GB" smtClean="0"/>
              <a:t>27/04/2020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2503E-B279-489E-ADD3-5AFB847D9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C000A-30BE-4AA0-ACBF-A2A65D0D3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F2DB-BF43-43AE-83B1-1ED72D640A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44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E848-49D6-4C41-BA85-05C7D99E0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9EBD7-F41C-467E-A24C-FDCC66468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B9BB0-50EE-4B68-9A59-FE420BB13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A13A1-9C67-4DAE-B4E3-81C9B3A5F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558-A9A2-47E4-BDD4-863F08F3860D}" type="datetimeFigureOut">
              <a:rPr lang="en-GB" smtClean="0"/>
              <a:t>27/04/2020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32AFE-F836-464A-9F91-056F7893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B5AE0-3A16-4D0D-B1BD-5E0026D6E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F2DB-BF43-43AE-83B1-1ED72D640A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6CE0B-3823-4D2C-BED0-951B4CA7B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6B68D6-11BA-4E29-B47A-B4E64F7646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395E5E-5DEC-471B-93C6-9FE7666EA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FD30E5-5141-4BF5-BC3D-25F778AE9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558-A9A2-47E4-BDD4-863F08F3860D}" type="datetimeFigureOut">
              <a:rPr lang="en-GB" smtClean="0"/>
              <a:t>27/04/2020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7651CB-90F4-409B-BA51-8A46D33F2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E1E01-7666-4711-B65F-D0305F8C6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F2DB-BF43-43AE-83B1-1ED72D640A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975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85C982-991D-431A-B487-3DD0589E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080FB-1CB1-412B-BF86-979808E77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51367-EFFE-49B4-90C9-E0BE99550E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91558-A9A2-47E4-BDD4-863F08F3860D}" type="datetimeFigureOut">
              <a:rPr lang="en-GB" smtClean="0"/>
              <a:t>27/04/2020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E03C9-481E-4710-97DB-BE0C140A3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9A3DE-3B3C-41BF-A4F0-B8FF453F3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8F2DB-BF43-43AE-83B1-1ED72D640A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17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southmoormat.co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E39DFCF-9247-4DE5-BB93-074BFAF07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42B652E-D499-4CDA-8F7A-60469EDBC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84A22B8-F5B6-47C2-B88E-DADAF3791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987C18C-164D-4263-B486-4647A98E8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7E98B39-04C6-408B-92FD-768628740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81C8C27-2457-421F-BDC4-7B4EA3C78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A13C66-82C1-44AF-972B-8F5CCA41B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DB36437-FE59-457E-91A7-396BBD3C9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71A52F-74EE-41D4-A00E-CCDCF15FF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GB" sz="8000" dirty="0">
                <a:solidFill>
                  <a:srgbClr val="080808"/>
                </a:solidFill>
              </a:rPr>
              <a:t>A mini EPQ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CF10B4-9FE2-4C83-8A1B-020DE6839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endParaRPr lang="en-GB" sz="2000" dirty="0">
              <a:solidFill>
                <a:srgbClr val="080808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4D3693-2EFE-4667-89D5-47E2D59209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1FD796-9CD0-404D-8DF5-5274C0BCC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85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0883BB6-9EFB-4351-B203-2FC289041B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829" t="11815" r="37247" b="5991"/>
          <a:stretch/>
        </p:blipFill>
        <p:spPr>
          <a:xfrm>
            <a:off x="520862" y="356219"/>
            <a:ext cx="5059633" cy="60098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66AD98-8EC9-4DDA-BBF2-B3403FFB2328}"/>
              </a:ext>
            </a:extLst>
          </p:cNvPr>
          <p:cNvSpPr txBox="1"/>
          <p:nvPr/>
        </p:nvSpPr>
        <p:spPr>
          <a:xfrm>
            <a:off x="6447099" y="1365813"/>
            <a:ext cx="4768769" cy="3416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Here are some stem questions to get you started….</a:t>
            </a:r>
          </a:p>
        </p:txBody>
      </p:sp>
    </p:spTree>
    <p:extLst>
      <p:ext uri="{BB962C8B-B14F-4D97-AF65-F5344CB8AC3E}">
        <p14:creationId xmlns:p14="http://schemas.microsoft.com/office/powerpoint/2010/main" val="1456792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36F400F-DF28-43BC-8D8E-4929793B3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E10E21-B6A2-47BA-8ABF-AA3F79298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8377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Can’t think of anything?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25C20B-1349-4882-AF1A-FC648B21D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7456"/>
            <a:ext cx="5097780" cy="3795748"/>
          </a:xfrm>
        </p:spPr>
        <p:txBody>
          <a:bodyPr>
            <a:normAutofit/>
          </a:bodyPr>
          <a:lstStyle/>
          <a:p>
            <a:r>
              <a:rPr lang="en-GB" sz="1500" b="1" dirty="0"/>
              <a:t>How about these questions?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500" dirty="0"/>
              <a:t>Will the symbol of the poppy die?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500" dirty="0"/>
              <a:t>Is ASDA breaching human rights?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500" dirty="0"/>
              <a:t>Is capitalism fair?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500" dirty="0"/>
              <a:t>Is the internet the new God?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500" dirty="0"/>
              <a:t>Is the internet killing society?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500" dirty="0"/>
              <a:t>Is climate change real?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500" dirty="0"/>
              <a:t>What does it mean to be non-binary?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500" dirty="0"/>
              <a:t>Are the police effective?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500" dirty="0"/>
              <a:t>Are parents to blame for poor behaviour in schools?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500" dirty="0"/>
              <a:t>Do ghosts exist?</a:t>
            </a:r>
          </a:p>
          <a:p>
            <a:endParaRPr lang="en-GB" sz="15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8E3CED-F91C-4AC8-B54A-6BC0CF2FC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177456"/>
            <a:ext cx="5097780" cy="3795748"/>
          </a:xfrm>
        </p:spPr>
        <p:txBody>
          <a:bodyPr>
            <a:normAutofit/>
          </a:bodyPr>
          <a:lstStyle/>
          <a:p>
            <a:r>
              <a:rPr lang="en-GB" sz="1700" b="1" dirty="0"/>
              <a:t>Or these tasks:</a:t>
            </a:r>
          </a:p>
          <a:p>
            <a:r>
              <a:rPr lang="en-GB" sz="1700" dirty="0"/>
              <a:t>Write the opening chapter of the next Harry Potter novel</a:t>
            </a:r>
          </a:p>
          <a:p>
            <a:r>
              <a:rPr lang="en-GB" sz="1700" dirty="0"/>
              <a:t>Create an online pop group</a:t>
            </a:r>
          </a:p>
          <a:p>
            <a:r>
              <a:rPr lang="en-GB" sz="1700" dirty="0"/>
              <a:t>Build a rollercoaster from cardboard</a:t>
            </a:r>
          </a:p>
          <a:p>
            <a:r>
              <a:rPr lang="en-GB" sz="1700" dirty="0"/>
              <a:t>Improve your fitness using an online workout video</a:t>
            </a:r>
          </a:p>
          <a:p>
            <a:r>
              <a:rPr lang="en-GB" sz="1700" dirty="0"/>
              <a:t>Set up a YouTube channel</a:t>
            </a:r>
          </a:p>
          <a:p>
            <a:r>
              <a:rPr lang="en-GB" sz="1700" dirty="0"/>
              <a:t>Learn a musical instrument</a:t>
            </a:r>
          </a:p>
          <a:p>
            <a:r>
              <a:rPr lang="en-GB" sz="1700" dirty="0"/>
              <a:t>Grow vegetables to eat during lockdown</a:t>
            </a:r>
          </a:p>
          <a:p>
            <a:r>
              <a:rPr lang="en-GB" sz="1700" b="1" dirty="0"/>
              <a:t>Remember you can LITERALLY research/create whatever you want!</a:t>
            </a:r>
          </a:p>
          <a:p>
            <a:endParaRPr lang="en-GB" sz="1700" dirty="0"/>
          </a:p>
          <a:p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178154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4CA2B8-ADE8-431F-99B5-54C19466A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GB" dirty="0"/>
              <a:t>What’s next?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5380E-E841-469D-A330-BF6AD74CA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 fontScale="77500" lnSpcReduction="20000"/>
          </a:bodyPr>
          <a:lstStyle/>
          <a:p>
            <a:r>
              <a:rPr lang="en-GB" sz="2400" b="1" dirty="0"/>
              <a:t>Setting up your enquiry – 7 steps</a:t>
            </a:r>
          </a:p>
          <a:p>
            <a:pPr marL="0" indent="0">
              <a:buNone/>
            </a:pPr>
            <a:r>
              <a:rPr lang="en-GB" sz="2400" dirty="0"/>
              <a:t>1. Question – design one!</a:t>
            </a:r>
          </a:p>
          <a:p>
            <a:pPr marL="0" indent="0">
              <a:buNone/>
            </a:pPr>
            <a:r>
              <a:rPr lang="en-GB" sz="2400" dirty="0"/>
              <a:t>2. What do you think? Write an opening paragraph – first impressions/thoughts – what’s the answer to the question?</a:t>
            </a:r>
          </a:p>
          <a:p>
            <a:pPr marL="0" indent="0">
              <a:buNone/>
            </a:pPr>
            <a:r>
              <a:rPr lang="en-GB" sz="2400" dirty="0"/>
              <a:t>3. What research can you find? Has anyone else ever attempted this before?</a:t>
            </a:r>
          </a:p>
          <a:p>
            <a:pPr marL="0" indent="0">
              <a:buNone/>
            </a:pPr>
            <a:r>
              <a:rPr lang="en-GB" sz="2400" dirty="0"/>
              <a:t>4. Carry out your own research – ask others their opinions – is there a consensus or can you find conflicting views </a:t>
            </a:r>
            <a:r>
              <a:rPr lang="en-GB" sz="2400" b="1" dirty="0"/>
              <a:t>or </a:t>
            </a:r>
            <a:r>
              <a:rPr lang="en-GB" sz="2400" dirty="0"/>
              <a:t>build a test version of your artefact.</a:t>
            </a:r>
          </a:p>
          <a:p>
            <a:pPr marL="0" indent="0">
              <a:buNone/>
            </a:pPr>
            <a:r>
              <a:rPr lang="en-GB" sz="2400" dirty="0"/>
              <a:t>5. Present the evidence – write the essay and/or produce the artefact.</a:t>
            </a:r>
          </a:p>
          <a:p>
            <a:pPr marL="0" indent="0">
              <a:buNone/>
            </a:pPr>
            <a:r>
              <a:rPr lang="en-GB" sz="2400" dirty="0"/>
              <a:t>6. What is your conclusion?</a:t>
            </a:r>
          </a:p>
          <a:p>
            <a:pPr marL="0" indent="0">
              <a:buNone/>
            </a:pPr>
            <a:r>
              <a:rPr lang="en-GB" sz="2400" dirty="0"/>
              <a:t>7. What was good about project, what could be improved?</a:t>
            </a:r>
          </a:p>
          <a:p>
            <a:endParaRPr lang="en-GB" sz="24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90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3F5328-198E-4B33-BCEA-7D0E737D6A20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Need a hand? Here are some sources to help..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E9E217-3364-4756-9D65-EFBE56E152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05" t="23122" r="27943" b="13418"/>
          <a:stretch/>
        </p:blipFill>
        <p:spPr>
          <a:xfrm>
            <a:off x="2578301" y="1675227"/>
            <a:ext cx="7035398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517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0EAD9D-1EAB-407B-AC5F-A42EC2865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GB" dirty="0"/>
              <a:t>Good luck!!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B25D4-3AAF-4996-890F-1F216BF51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What have you done so far? Share with others!</a:t>
            </a:r>
          </a:p>
          <a:p>
            <a:r>
              <a:rPr lang="en-GB" dirty="0"/>
              <a:t>Send us anything you have completed to:</a:t>
            </a:r>
          </a:p>
          <a:p>
            <a:r>
              <a:rPr lang="en-GB" dirty="0">
                <a:hlinkClick r:id="rId2"/>
              </a:rPr>
              <a:t>Info@southmoormat.co.uk</a:t>
            </a:r>
            <a:r>
              <a:rPr lang="en-GB" dirty="0"/>
              <a:t> – mark for the attention of Mrs Bagshaw.</a:t>
            </a:r>
          </a:p>
          <a:p>
            <a:r>
              <a:rPr lang="en-GB" dirty="0"/>
              <a:t>Send work/findings/diary/photos etc.</a:t>
            </a:r>
          </a:p>
          <a:p>
            <a:r>
              <a:rPr lang="en-GB" dirty="0"/>
              <a:t>It will be fascinating to find out more about your interests and opinions.</a:t>
            </a:r>
          </a:p>
          <a:p>
            <a:r>
              <a:rPr lang="en-GB" dirty="0"/>
              <a:t>Extra stamps and credit – it can be anything you have explore over the last 3 weeks.</a:t>
            </a:r>
          </a:p>
          <a:p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582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31A715-885E-44A3-96EE-3C78494CF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Week 3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A0528-ABCE-4396-8675-E59721932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r>
              <a:rPr lang="en-GB" dirty="0"/>
              <a:t>This is the final week where we will be exploring </a:t>
            </a:r>
            <a:r>
              <a:rPr lang="en-GB" b="1" dirty="0"/>
              <a:t>generic</a:t>
            </a:r>
            <a:r>
              <a:rPr lang="en-GB" dirty="0"/>
              <a:t> skills for A level study. </a:t>
            </a:r>
          </a:p>
          <a:p>
            <a:r>
              <a:rPr lang="en-GB" dirty="0"/>
              <a:t>Next week, we begin your subject specific work.</a:t>
            </a:r>
          </a:p>
          <a:p>
            <a:r>
              <a:rPr lang="en-GB" dirty="0"/>
              <a:t>Here at the Sixth Form @ Southmoor Academy – we find opportunities to learn in all circumstances – this is the essence of A levels – opening your mind to enquiry – always asking academic questions about any situation you find yourself in.</a:t>
            </a:r>
          </a:p>
          <a:p>
            <a:r>
              <a:rPr lang="en-GB" dirty="0"/>
              <a:t>Now is your chance to explore something you are truly interested in.</a:t>
            </a:r>
          </a:p>
          <a:p>
            <a:r>
              <a:rPr lang="en-GB" dirty="0"/>
              <a:t>Again, keep a record of what you are doing – extra stamps and rewards in September!</a:t>
            </a:r>
          </a:p>
        </p:txBody>
      </p:sp>
    </p:spTree>
    <p:extLst>
      <p:ext uri="{BB962C8B-B14F-4D97-AF65-F5344CB8AC3E}">
        <p14:creationId xmlns:p14="http://schemas.microsoft.com/office/powerpoint/2010/main" val="336327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F2FD3F-1AAB-47AC-BF70-D2F4F2095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Introducing the mini EPQ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E20292B-EE7D-4E36-96E4-EA4027B059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286202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6011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E64C26-5BB0-44FB-943D-89AA64814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Your mission!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49AC914-8B22-4084-B319-C851129C0F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53429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3106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7E946A-BA9D-4E0F-90D4-D2CB41AE5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Generic skill base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732E3-AE2E-497F-BE98-44A99E227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sz="2400" dirty="0"/>
              <a:t>The skills you will improve are:</a:t>
            </a:r>
          </a:p>
          <a:p>
            <a:r>
              <a:rPr lang="en-GB" sz="2400" dirty="0"/>
              <a:t>Designing and planning a project</a:t>
            </a:r>
          </a:p>
          <a:p>
            <a:r>
              <a:rPr lang="en-GB" sz="2400" dirty="0"/>
              <a:t>Organisational skills and time management strategies</a:t>
            </a:r>
          </a:p>
          <a:p>
            <a:r>
              <a:rPr lang="en-GB" sz="2400" dirty="0"/>
              <a:t>Finding and critically evaluating of sources, and data analysis</a:t>
            </a:r>
          </a:p>
          <a:p>
            <a:r>
              <a:rPr lang="en-GB" sz="2400" dirty="0"/>
              <a:t>Making links between topics</a:t>
            </a:r>
          </a:p>
          <a:p>
            <a:r>
              <a:rPr lang="en-GB" sz="2400" dirty="0"/>
              <a:t>Problem solving and decision-making</a:t>
            </a:r>
          </a:p>
          <a:p>
            <a:r>
              <a:rPr lang="en-GB" sz="2400" dirty="0"/>
              <a:t>Creativity and flexibility</a:t>
            </a:r>
          </a:p>
          <a:p>
            <a:r>
              <a:rPr lang="en-GB" sz="2400" dirty="0"/>
              <a:t>Self-reflection and communication</a:t>
            </a:r>
          </a:p>
          <a:p>
            <a:r>
              <a:rPr lang="en-GB" sz="2400" dirty="0"/>
              <a:t>All of these are super useful at A level – but also preparing you for University/Apprenticeships and the world of work!</a:t>
            </a:r>
          </a:p>
        </p:txBody>
      </p:sp>
    </p:spTree>
    <p:extLst>
      <p:ext uri="{BB962C8B-B14F-4D97-AF65-F5344CB8AC3E}">
        <p14:creationId xmlns:p14="http://schemas.microsoft.com/office/powerpoint/2010/main" val="2627424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FE6F2E-A642-450B-9C19-19B1D27EE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What will it look like?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55F2799-C02C-4C3B-A0EE-0DFBF8DBC3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46013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8680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5EAE061-4AFE-4B3A-8FA1-FC5953E7E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0398FB-7D27-4C59-A68B-663AE7A37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86766F-B4A0-4952-A5CB-195522511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520" y="2744662"/>
            <a:ext cx="6589707" cy="2387600"/>
          </a:xfrm>
        </p:spPr>
        <p:txBody>
          <a:bodyPr>
            <a:normAutofit/>
          </a:bodyPr>
          <a:lstStyle/>
          <a:p>
            <a:pPr algn="r"/>
            <a:r>
              <a:rPr lang="en-GB" dirty="0"/>
              <a:t>Building a question….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AA0FA08-5492-49D1-B148-F7BC7C09C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520" y="5224338"/>
            <a:ext cx="6589707" cy="995328"/>
          </a:xfrm>
        </p:spPr>
        <p:txBody>
          <a:bodyPr>
            <a:normAutofit/>
          </a:bodyPr>
          <a:lstStyle/>
          <a:p>
            <a:pPr algn="r"/>
            <a:endParaRPr lang="en-GB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DEE8134-8942-423C-9EAA-0110FCA11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04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F2F490-CC7F-4AF8-B868-513D2922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GB" sz="3700" dirty="0"/>
              <a:t>You can LITERALLY research whatever you want!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91136-053D-4FDF-BC26-00EEE74B9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5558489" cy="4802187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dirty="0"/>
              <a:t>Building a snowboard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dirty="0"/>
              <a:t>Experimentally testing the viability of a chocolate teapot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dirty="0"/>
              <a:t>Creating a fashion show of dresses from the 20th century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dirty="0"/>
              <a:t>A catapult to visually demonstrate mechanics in action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dirty="0"/>
              <a:t>A modern myth; is feminism needed today?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dirty="0"/>
              <a:t>An interactive French dictionary for autistic students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dirty="0"/>
              <a:t>To what extend to media representations reflect scientific theories of aliens?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dirty="0"/>
              <a:t>How do stereotypical views impact on males taking up dancing?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dirty="0"/>
              <a:t>The modern romanticisation of historically traditional piracy and the misconceptions of brutality in pirate culture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dirty="0"/>
              <a:t>Inspired by William Blake’s Songs of Innocence and of Experience, does world perception, as articulated through writing poetry, change as you age?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017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270DB99-0AED-442E-A083-C67B88480A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936" t="15865" r="32026" b="7849"/>
          <a:stretch/>
        </p:blipFill>
        <p:spPr>
          <a:xfrm>
            <a:off x="648182" y="578734"/>
            <a:ext cx="5856789" cy="52317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3D19FB3-0216-4F09-A62B-E33AB220D125}"/>
              </a:ext>
            </a:extLst>
          </p:cNvPr>
          <p:cNvSpPr txBox="1"/>
          <p:nvPr/>
        </p:nvSpPr>
        <p:spPr>
          <a:xfrm>
            <a:off x="7388507" y="320595"/>
            <a:ext cx="4155311" cy="59708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Use this Venn diagram to get you started: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What are you curious about?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What are your hobbies?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What converges in the middle – think about this – is there anything you have always wanted to find out?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Remember you can LITERALLY research whatever you want!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655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828</Words>
  <Application>Microsoft Office PowerPoint</Application>
  <PresentationFormat>Widescreen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A mini EPQ</vt:lpstr>
      <vt:lpstr>Week 3</vt:lpstr>
      <vt:lpstr>Introducing the mini EPQ</vt:lpstr>
      <vt:lpstr>Your mission!</vt:lpstr>
      <vt:lpstr>Generic skill base</vt:lpstr>
      <vt:lpstr>What will it look like?</vt:lpstr>
      <vt:lpstr>Building a question….</vt:lpstr>
      <vt:lpstr>You can LITERALLY research whatever you want!</vt:lpstr>
      <vt:lpstr>PowerPoint Presentation</vt:lpstr>
      <vt:lpstr>PowerPoint Presentation</vt:lpstr>
      <vt:lpstr>Can’t think of anything?</vt:lpstr>
      <vt:lpstr>What’s next?</vt:lpstr>
      <vt:lpstr>PowerPoint Presentation</vt:lpstr>
      <vt:lpstr>Good luck!!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mini EPQ</dc:title>
  <dc:creator>Lianne Emanuel</dc:creator>
  <cp:lastModifiedBy>Lianne Emanuel</cp:lastModifiedBy>
  <cp:revision>4</cp:revision>
  <dcterms:created xsi:type="dcterms:W3CDTF">2020-04-27T07:59:51Z</dcterms:created>
  <dcterms:modified xsi:type="dcterms:W3CDTF">2020-04-27T08:21:24Z</dcterms:modified>
</cp:coreProperties>
</file>